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slideLayouts/slideLayout11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1"/>
    <p:sldMasterId id="2147483648" r:id="rId2"/>
    <p:sldMasterId id="2147483651" r:id="rId3"/>
    <p:sldMasterId id="2147483664" r:id="rId4"/>
    <p:sldMasterId id="2147483677" r:id="rId5"/>
    <p:sldMasterId id="2147483691" r:id="rId6"/>
    <p:sldMasterId id="2147483705" r:id="rId7"/>
    <p:sldMasterId id="2147483732" r:id="rId8"/>
    <p:sldMasterId id="2147483745" r:id="rId9"/>
    <p:sldMasterId id="2147483719" r:id="rId10"/>
  </p:sldMasterIdLst>
  <p:sldIdLst>
    <p:sldId id="256" r:id="rId11"/>
    <p:sldId id="258" r:id="rId12"/>
    <p:sldId id="259" r:id="rId13"/>
    <p:sldId id="283" r:id="rId14"/>
    <p:sldId id="262" r:id="rId15"/>
    <p:sldId id="266" r:id="rId16"/>
    <p:sldId id="278" r:id="rId17"/>
    <p:sldId id="264" r:id="rId18"/>
    <p:sldId id="269" r:id="rId19"/>
    <p:sldId id="279" r:id="rId20"/>
    <p:sldId id="268" r:id="rId21"/>
    <p:sldId id="285" r:id="rId22"/>
    <p:sldId id="286" r:id="rId23"/>
    <p:sldId id="272" r:id="rId24"/>
    <p:sldId id="271" r:id="rId25"/>
    <p:sldId id="284" r:id="rId26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52CEDD78-A33F-9049-B8A8-707E17BC2CA1}">
          <p14:sldIdLst>
            <p14:sldId id="256"/>
            <p14:sldId id="258"/>
          </p14:sldIdLst>
        </p14:section>
        <p14:section name="legend" id="{E5CA1F06-9C56-9540-82DE-08B16ABF3F08}">
          <p14:sldIdLst>
            <p14:sldId id="259"/>
            <p14:sldId id="283"/>
          </p14:sldIdLst>
        </p14:section>
        <p14:section name="examples" id="{3E86BE8F-1CF6-024E-9A9A-E618FBF2B385}">
          <p14:sldIdLst>
            <p14:sldId id="262"/>
            <p14:sldId id="266"/>
            <p14:sldId id="278"/>
            <p14:sldId id="264"/>
            <p14:sldId id="269"/>
            <p14:sldId id="279"/>
            <p14:sldId id="268"/>
            <p14:sldId id="285"/>
            <p14:sldId id="286"/>
          </p14:sldIdLst>
        </p14:section>
        <p14:section name="appendix" id="{14B44666-3247-B248-B8F0-CD21D35DD4EF}">
          <p14:sldIdLst>
            <p14:sldId id="272"/>
            <p14:sldId id="271"/>
            <p14:sldId id="28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978E"/>
    <a:srgbClr val="EFB1A9"/>
    <a:srgbClr val="64AA75"/>
    <a:srgbClr val="F6FAF4"/>
    <a:srgbClr val="F2F9E6"/>
    <a:srgbClr val="9EC2DB"/>
    <a:srgbClr val="FFFAFA"/>
    <a:srgbClr val="EBD6DC"/>
    <a:srgbClr val="ECBFCF"/>
    <a:srgbClr val="FFF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59" autoAdjust="0"/>
    <p:restoredTop sz="98165" autoAdjust="0"/>
  </p:normalViewPr>
  <p:slideViewPr>
    <p:cSldViewPr snapToGrid="0" snapToObjects="1">
      <p:cViewPr>
        <p:scale>
          <a:sx n="100" d="100"/>
          <a:sy n="100" d="100"/>
        </p:scale>
        <p:origin x="-1176" y="-5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ユーザー設定レイアウト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494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8"/>
          <p:cNvSpPr>
            <a:spLocks noGrp="1"/>
          </p:cNvSpPr>
          <p:nvPr>
            <p:ph type="title"/>
          </p:nvPr>
        </p:nvSpPr>
        <p:spPr>
          <a:xfrm>
            <a:off x="3060700" y="2902883"/>
            <a:ext cx="5613400" cy="1211917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139700" dist="38100" algn="tl" rotWithShape="0">
                    <a:schemeClr val="tx1">
                      <a:lumMod val="75000"/>
                      <a:lumOff val="25000"/>
                    </a:schemeClr>
                  </a:outerShdw>
                </a:effectLst>
                <a:latin typeface="Arial"/>
                <a:ea typeface="ヒラギノ角ゴ Pro W6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サブタイトル 2"/>
          <p:cNvSpPr>
            <a:spLocks noGrp="1"/>
          </p:cNvSpPr>
          <p:nvPr>
            <p:ph type="subTitle" idx="1"/>
          </p:nvPr>
        </p:nvSpPr>
        <p:spPr>
          <a:xfrm>
            <a:off x="3060700" y="4114800"/>
            <a:ext cx="5613400" cy="24003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effectLst>
                  <a:outerShdw blurRad="139700" dir="2700000" algn="tl" rotWithShape="0">
                    <a:schemeClr val="tx1">
                      <a:lumMod val="75000"/>
                      <a:lumOff val="25000"/>
                    </a:schemeClr>
                  </a:outerShdw>
                </a:effectLst>
                <a:latin typeface="Arial"/>
                <a:ea typeface="ヒラギノ角ゴ ProN W3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 smtClean="0"/>
              <a:t>マスター サブタイトルの書式設定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3724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8"/>
          <p:cNvSpPr>
            <a:spLocks noGrp="1"/>
          </p:cNvSpPr>
          <p:nvPr>
            <p:ph type="title"/>
          </p:nvPr>
        </p:nvSpPr>
        <p:spPr>
          <a:xfrm>
            <a:off x="3060700" y="2902883"/>
            <a:ext cx="5613400" cy="1211917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139700" dist="38100" algn="tl" rotWithShape="0">
                    <a:schemeClr val="tx1">
                      <a:lumMod val="75000"/>
                      <a:lumOff val="25000"/>
                    </a:schemeClr>
                  </a:outerShdw>
                </a:effectLst>
                <a:latin typeface="Arial"/>
                <a:ea typeface="ヒラギノ角ゴ Pro W6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9" name="サブタイトル 2"/>
          <p:cNvSpPr>
            <a:spLocks noGrp="1"/>
          </p:cNvSpPr>
          <p:nvPr>
            <p:ph type="subTitle" idx="1"/>
          </p:nvPr>
        </p:nvSpPr>
        <p:spPr>
          <a:xfrm>
            <a:off x="3060700" y="4114800"/>
            <a:ext cx="5613400" cy="24003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effectLst>
                  <a:outerShdw blurRad="139700" dir="2700000" algn="tl" rotWithShape="0">
                    <a:schemeClr val="tx1">
                      <a:lumMod val="75000"/>
                      <a:lumOff val="25000"/>
                    </a:schemeClr>
                  </a:outerShdw>
                </a:effectLst>
                <a:latin typeface="Arial"/>
                <a:ea typeface="ヒラギノ角ゴ ProN W3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 smtClean="0"/>
              <a:t>マスター サブタイトルの書式設定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90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8"/>
          <p:cNvSpPr>
            <a:spLocks noGrp="1"/>
          </p:cNvSpPr>
          <p:nvPr>
            <p:ph type="title"/>
          </p:nvPr>
        </p:nvSpPr>
        <p:spPr>
          <a:xfrm>
            <a:off x="3060700" y="2902883"/>
            <a:ext cx="5613400" cy="1211917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139700" dist="38100" algn="tl" rotWithShape="0">
                    <a:schemeClr val="tx1">
                      <a:lumMod val="75000"/>
                      <a:lumOff val="25000"/>
                    </a:schemeClr>
                  </a:outerShdw>
                </a:effectLst>
                <a:latin typeface="Arial"/>
                <a:ea typeface="ヒラギノ角ゴ Pro W6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9" name="サブタイトル 2"/>
          <p:cNvSpPr>
            <a:spLocks noGrp="1"/>
          </p:cNvSpPr>
          <p:nvPr>
            <p:ph type="subTitle" idx="1"/>
          </p:nvPr>
        </p:nvSpPr>
        <p:spPr>
          <a:xfrm>
            <a:off x="3060700" y="4114800"/>
            <a:ext cx="5613400" cy="24003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effectLst>
                  <a:outerShdw blurRad="139700" dir="2700000" algn="tl" rotWithShape="0">
                    <a:schemeClr val="tx1">
                      <a:lumMod val="75000"/>
                      <a:lumOff val="25000"/>
                    </a:schemeClr>
                  </a:outerShdw>
                </a:effectLst>
                <a:latin typeface="Arial"/>
                <a:ea typeface="ヒラギノ角ゴ ProN W3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 smtClean="0"/>
              <a:t>マスター サブタイトルの書式設定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90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3060700" y="2902883"/>
            <a:ext cx="5613400" cy="1211917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139700" dist="38100" algn="tl" rotWithShape="0">
                    <a:schemeClr val="tx2">
                      <a:lumMod val="75000"/>
                    </a:schemeClr>
                  </a:outerShdw>
                </a:effectLst>
                <a:latin typeface="Arial"/>
                <a:ea typeface="ヒラギノ角ゴ Pro W6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10" name="サブタイトル 2"/>
          <p:cNvSpPr>
            <a:spLocks noGrp="1"/>
          </p:cNvSpPr>
          <p:nvPr>
            <p:ph type="subTitle" idx="1"/>
          </p:nvPr>
        </p:nvSpPr>
        <p:spPr>
          <a:xfrm>
            <a:off x="3060700" y="4114800"/>
            <a:ext cx="5613400" cy="24003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effectLst>
                  <a:outerShdw blurRad="139700" dir="2700000" algn="tl" rotWithShape="0">
                    <a:schemeClr val="tx2">
                      <a:lumMod val="75000"/>
                    </a:schemeClr>
                  </a:outerShdw>
                </a:effectLst>
                <a:latin typeface="Arial"/>
                <a:ea typeface="ヒラギノ角ゴ ProN W3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 smtClean="0"/>
              <a:t>マスター サブタイトルの書式設定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3241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8"/>
          <p:cNvSpPr>
            <a:spLocks noGrp="1"/>
          </p:cNvSpPr>
          <p:nvPr>
            <p:ph type="title"/>
          </p:nvPr>
        </p:nvSpPr>
        <p:spPr>
          <a:xfrm>
            <a:off x="3060700" y="2902883"/>
            <a:ext cx="5613400" cy="1211917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139700" dist="38100" algn="tl" rotWithShape="0">
                    <a:schemeClr val="accent3">
                      <a:lumMod val="50000"/>
                    </a:schemeClr>
                  </a:outerShdw>
                </a:effectLst>
                <a:latin typeface="Arial"/>
                <a:ea typeface="ヒラギノ角ゴ Pro W6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9" name="サブタイトル 2"/>
          <p:cNvSpPr>
            <a:spLocks noGrp="1"/>
          </p:cNvSpPr>
          <p:nvPr>
            <p:ph type="subTitle" idx="1"/>
          </p:nvPr>
        </p:nvSpPr>
        <p:spPr>
          <a:xfrm>
            <a:off x="3060700" y="4114800"/>
            <a:ext cx="5613400" cy="24003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effectLst>
                  <a:outerShdw blurRad="139700" dir="2700000" algn="tl" rotWithShape="0">
                    <a:schemeClr val="accent3">
                      <a:lumMod val="50000"/>
                    </a:schemeClr>
                  </a:outerShdw>
                </a:effectLst>
                <a:latin typeface="Arial"/>
                <a:ea typeface="ヒラギノ角ゴ ProN W3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 smtClean="0"/>
              <a:t>マスター サブタイトルの書式設定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5624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8"/>
          <p:cNvSpPr>
            <a:spLocks noGrp="1"/>
          </p:cNvSpPr>
          <p:nvPr>
            <p:ph type="title"/>
          </p:nvPr>
        </p:nvSpPr>
        <p:spPr>
          <a:xfrm>
            <a:off x="3060700" y="2902883"/>
            <a:ext cx="5613400" cy="1211917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139700" dist="38100" algn="tl" rotWithShape="0">
                    <a:srgbClr val="008000"/>
                  </a:outerShdw>
                </a:effectLst>
                <a:latin typeface="Arial"/>
                <a:ea typeface="ヒラギノ角ゴ Pro W6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8" name="サブタイトル 2"/>
          <p:cNvSpPr>
            <a:spLocks noGrp="1"/>
          </p:cNvSpPr>
          <p:nvPr>
            <p:ph type="subTitle" idx="1"/>
          </p:nvPr>
        </p:nvSpPr>
        <p:spPr>
          <a:xfrm>
            <a:off x="3060700" y="4114800"/>
            <a:ext cx="5613400" cy="24003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effectLst>
                  <a:outerShdw blurRad="139700" dir="2700000" algn="tl" rotWithShape="0">
                    <a:srgbClr val="008000"/>
                  </a:outerShdw>
                </a:effectLst>
                <a:latin typeface="Arial"/>
                <a:ea typeface="ヒラギノ角ゴ ProN W3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 smtClean="0"/>
              <a:t>マスター サブタイトルの書式設定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6466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8"/>
          <p:cNvSpPr>
            <a:spLocks noGrp="1"/>
          </p:cNvSpPr>
          <p:nvPr>
            <p:ph type="title"/>
          </p:nvPr>
        </p:nvSpPr>
        <p:spPr>
          <a:xfrm>
            <a:off x="3060700" y="2902883"/>
            <a:ext cx="5613400" cy="1211917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139700" dist="38100" algn="tl" rotWithShape="0">
                    <a:schemeClr val="accent6">
                      <a:lumMod val="50000"/>
                    </a:schemeClr>
                  </a:outerShdw>
                </a:effectLst>
                <a:latin typeface="Arial"/>
                <a:ea typeface="ヒラギノ角ゴ Pro W6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12" name="サブタイトル 2"/>
          <p:cNvSpPr>
            <a:spLocks noGrp="1"/>
          </p:cNvSpPr>
          <p:nvPr>
            <p:ph type="subTitle" idx="1"/>
          </p:nvPr>
        </p:nvSpPr>
        <p:spPr>
          <a:xfrm>
            <a:off x="3060700" y="4114800"/>
            <a:ext cx="5613400" cy="24003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effectLst>
                  <a:outerShdw blurRad="139700" dir="2700000" algn="tl" rotWithShape="0">
                    <a:schemeClr val="accent6">
                      <a:lumMod val="50000"/>
                    </a:schemeClr>
                  </a:outerShdw>
                </a:effectLst>
                <a:latin typeface="Arial"/>
                <a:ea typeface="ヒラギノ角ゴ ProN W3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 smtClean="0"/>
              <a:t>マスター サブタイトルの書式設定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341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8"/>
          <p:cNvSpPr>
            <a:spLocks noGrp="1"/>
          </p:cNvSpPr>
          <p:nvPr>
            <p:ph type="title"/>
          </p:nvPr>
        </p:nvSpPr>
        <p:spPr>
          <a:xfrm>
            <a:off x="3060700" y="2902883"/>
            <a:ext cx="5613400" cy="1211917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139700" dist="38100" algn="tl" rotWithShape="0">
                    <a:schemeClr val="accent6">
                      <a:lumMod val="50000"/>
                    </a:schemeClr>
                  </a:outerShdw>
                </a:effectLst>
                <a:latin typeface="Arial"/>
                <a:ea typeface="ヒラギノ角ゴ Pro W6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サブタイトル 2"/>
          <p:cNvSpPr>
            <a:spLocks noGrp="1"/>
          </p:cNvSpPr>
          <p:nvPr>
            <p:ph type="subTitle" idx="1"/>
          </p:nvPr>
        </p:nvSpPr>
        <p:spPr>
          <a:xfrm>
            <a:off x="3060700" y="4114800"/>
            <a:ext cx="5613400" cy="24003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effectLst>
                  <a:outerShdw blurRad="139700" dir="2700000" algn="tl" rotWithShape="0">
                    <a:schemeClr val="accent6">
                      <a:lumMod val="50000"/>
                    </a:schemeClr>
                  </a:outerShdw>
                </a:effectLst>
                <a:latin typeface="Arial"/>
                <a:ea typeface="ヒラギノ角ゴ ProN W3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 smtClean="0"/>
              <a:t>マスター サブタイトルの書式設定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558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8"/>
          <p:cNvSpPr>
            <a:spLocks noGrp="1"/>
          </p:cNvSpPr>
          <p:nvPr>
            <p:ph type="title"/>
          </p:nvPr>
        </p:nvSpPr>
        <p:spPr>
          <a:xfrm>
            <a:off x="3060700" y="2902883"/>
            <a:ext cx="5613400" cy="1211917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139700" dist="38100" algn="tl" rotWithShape="0">
                    <a:schemeClr val="accent6">
                      <a:lumMod val="50000"/>
                    </a:schemeClr>
                  </a:outerShdw>
                </a:effectLst>
                <a:latin typeface="Arial"/>
                <a:ea typeface="ヒラギノ角ゴ Pro W6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サブタイトル 2"/>
          <p:cNvSpPr>
            <a:spLocks noGrp="1"/>
          </p:cNvSpPr>
          <p:nvPr>
            <p:ph type="subTitle" idx="1"/>
          </p:nvPr>
        </p:nvSpPr>
        <p:spPr>
          <a:xfrm>
            <a:off x="3060700" y="4114800"/>
            <a:ext cx="5613400" cy="24003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effectLst>
                  <a:outerShdw blurRad="139700" dir="2700000" algn="tl" rotWithShape="0">
                    <a:schemeClr val="accent6">
                      <a:lumMod val="50000"/>
                    </a:schemeClr>
                  </a:outerShdw>
                </a:effectLst>
                <a:latin typeface="Arial"/>
                <a:ea typeface="ヒラギノ角ゴ ProN W3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 smtClean="0"/>
              <a:t>マスター サブタイトルの書式設定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9911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8"/>
          <p:cNvSpPr>
            <a:spLocks noGrp="1"/>
          </p:cNvSpPr>
          <p:nvPr>
            <p:ph type="title"/>
          </p:nvPr>
        </p:nvSpPr>
        <p:spPr>
          <a:xfrm>
            <a:off x="3060700" y="2902883"/>
            <a:ext cx="5613400" cy="1211917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139700" dist="38100" algn="tl" rotWithShape="0">
                    <a:schemeClr val="tx1">
                      <a:lumMod val="75000"/>
                      <a:lumOff val="25000"/>
                    </a:schemeClr>
                  </a:outerShdw>
                </a:effectLst>
                <a:latin typeface="Arial"/>
                <a:ea typeface="ヒラギノ角ゴ Pro W6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サブタイトル 2"/>
          <p:cNvSpPr>
            <a:spLocks noGrp="1"/>
          </p:cNvSpPr>
          <p:nvPr>
            <p:ph type="subTitle" idx="1"/>
          </p:nvPr>
        </p:nvSpPr>
        <p:spPr>
          <a:xfrm>
            <a:off x="3060700" y="4114800"/>
            <a:ext cx="5613400" cy="24003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effectLst>
                  <a:outerShdw blurRad="139700" dir="2700000" algn="tl" rotWithShape="0">
                    <a:schemeClr val="tx1">
                      <a:lumMod val="75000"/>
                      <a:lumOff val="25000"/>
                    </a:schemeClr>
                  </a:outerShdw>
                </a:effectLst>
                <a:latin typeface="Arial"/>
                <a:ea typeface="ヒラギノ角ゴ ProN W3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 smtClean="0"/>
              <a:t>マスター サブタイトルの書式設定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3724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10.xml"/><Relationship Id="rId3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2.xml"/><Relationship Id="rId3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3.xml"/><Relationship Id="rId3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4.xml"/><Relationship Id="rId3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5.xml"/><Relationship Id="rId3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6.xml"/><Relationship Id="rId3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7.xml"/><Relationship Id="rId3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8.xml"/><Relationship Id="rId3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9.xml"/><Relationship Id="rId3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34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1" r:id="rId2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62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11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68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42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70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29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22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28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22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37.png"/><Relationship Id="rId15" Type="http://schemas.openxmlformats.org/officeDocument/2006/relationships/image" Target="../media/image3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5" Type="http://schemas.openxmlformats.org/officeDocument/2006/relationships/image" Target="../media/image26.png"/><Relationship Id="rId6" Type="http://schemas.openxmlformats.org/officeDocument/2006/relationships/image" Target="../media/image30.png"/><Relationship Id="rId7" Type="http://schemas.openxmlformats.org/officeDocument/2006/relationships/image" Target="../media/image29.png"/><Relationship Id="rId8" Type="http://schemas.openxmlformats.org/officeDocument/2006/relationships/image" Target="../media/image27.png"/><Relationship Id="rId9" Type="http://schemas.openxmlformats.org/officeDocument/2006/relationships/image" Target="../media/image60.png"/><Relationship Id="rId10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60.png"/><Relationship Id="rId13" Type="http://schemas.openxmlformats.org/officeDocument/2006/relationships/image" Target="../media/image32.png"/><Relationship Id="rId14" Type="http://schemas.openxmlformats.org/officeDocument/2006/relationships/image" Target="../media/image41.png"/><Relationship Id="rId15" Type="http://schemas.openxmlformats.org/officeDocument/2006/relationships/image" Target="../media/image50.png"/><Relationship Id="rId16" Type="http://schemas.openxmlformats.org/officeDocument/2006/relationships/image" Target="../media/image51.png"/><Relationship Id="rId17" Type="http://schemas.openxmlformats.org/officeDocument/2006/relationships/image" Target="../media/image52.png"/><Relationship Id="rId18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9.png"/><Relationship Id="rId4" Type="http://schemas.openxmlformats.org/officeDocument/2006/relationships/image" Target="../media/image62.emf"/><Relationship Id="rId5" Type="http://schemas.openxmlformats.org/officeDocument/2006/relationships/image" Target="../media/image58.png"/><Relationship Id="rId6" Type="http://schemas.openxmlformats.org/officeDocument/2006/relationships/image" Target="../media/image24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6.png"/><Relationship Id="rId10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14.png"/><Relationship Id="rId4" Type="http://schemas.openxmlformats.org/officeDocument/2006/relationships/image" Target="../media/image36.png"/><Relationship Id="rId5" Type="http://schemas.openxmlformats.org/officeDocument/2006/relationships/image" Target="../media/image43.png"/><Relationship Id="rId6" Type="http://schemas.openxmlformats.org/officeDocument/2006/relationships/image" Target="../media/image29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30.png"/><Relationship Id="rId10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46" Type="http://schemas.openxmlformats.org/officeDocument/2006/relationships/image" Target="../media/image55.png"/><Relationship Id="rId20" Type="http://schemas.openxmlformats.org/officeDocument/2006/relationships/image" Target="../media/image29.png"/><Relationship Id="rId21" Type="http://schemas.openxmlformats.org/officeDocument/2006/relationships/image" Target="../media/image30.png"/><Relationship Id="rId22" Type="http://schemas.openxmlformats.org/officeDocument/2006/relationships/image" Target="../media/image31.png"/><Relationship Id="rId23" Type="http://schemas.openxmlformats.org/officeDocument/2006/relationships/image" Target="../media/image32.png"/><Relationship Id="rId24" Type="http://schemas.openxmlformats.org/officeDocument/2006/relationships/image" Target="../media/image33.png"/><Relationship Id="rId25" Type="http://schemas.openxmlformats.org/officeDocument/2006/relationships/image" Target="../media/image34.png"/><Relationship Id="rId26" Type="http://schemas.openxmlformats.org/officeDocument/2006/relationships/image" Target="../media/image35.png"/><Relationship Id="rId27" Type="http://schemas.openxmlformats.org/officeDocument/2006/relationships/image" Target="../media/image36.png"/><Relationship Id="rId28" Type="http://schemas.openxmlformats.org/officeDocument/2006/relationships/image" Target="../media/image37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30" Type="http://schemas.openxmlformats.org/officeDocument/2006/relationships/image" Target="../media/image39.png"/><Relationship Id="rId31" Type="http://schemas.openxmlformats.org/officeDocument/2006/relationships/image" Target="../media/image40.png"/><Relationship Id="rId32" Type="http://schemas.openxmlformats.org/officeDocument/2006/relationships/image" Target="../media/image41.png"/><Relationship Id="rId9" Type="http://schemas.openxmlformats.org/officeDocument/2006/relationships/image" Target="../media/image18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33" Type="http://schemas.openxmlformats.org/officeDocument/2006/relationships/image" Target="../media/image42.png"/><Relationship Id="rId34" Type="http://schemas.openxmlformats.org/officeDocument/2006/relationships/image" Target="../media/image43.png"/><Relationship Id="rId35" Type="http://schemas.openxmlformats.org/officeDocument/2006/relationships/image" Target="../media/image44.png"/><Relationship Id="rId36" Type="http://schemas.openxmlformats.org/officeDocument/2006/relationships/image" Target="../media/image45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37" Type="http://schemas.openxmlformats.org/officeDocument/2006/relationships/image" Target="../media/image46.emf"/><Relationship Id="rId38" Type="http://schemas.openxmlformats.org/officeDocument/2006/relationships/image" Target="../media/image47.png"/><Relationship Id="rId39" Type="http://schemas.openxmlformats.org/officeDocument/2006/relationships/image" Target="../media/image48.png"/><Relationship Id="rId40" Type="http://schemas.openxmlformats.org/officeDocument/2006/relationships/image" Target="../media/image49.png"/><Relationship Id="rId41" Type="http://schemas.openxmlformats.org/officeDocument/2006/relationships/image" Target="../media/image50.png"/><Relationship Id="rId42" Type="http://schemas.openxmlformats.org/officeDocument/2006/relationships/image" Target="../media/image51.png"/><Relationship Id="rId43" Type="http://schemas.openxmlformats.org/officeDocument/2006/relationships/image" Target="../media/image52.png"/><Relationship Id="rId44" Type="http://schemas.openxmlformats.org/officeDocument/2006/relationships/image" Target="../media/image53.png"/><Relationship Id="rId45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1.png"/><Relationship Id="rId21" Type="http://schemas.openxmlformats.org/officeDocument/2006/relationships/image" Target="../media/image12.png"/><Relationship Id="rId22" Type="http://schemas.openxmlformats.org/officeDocument/2006/relationships/image" Target="../media/image40.png"/><Relationship Id="rId23" Type="http://schemas.openxmlformats.org/officeDocument/2006/relationships/image" Target="../media/image32.png"/><Relationship Id="rId24" Type="http://schemas.openxmlformats.org/officeDocument/2006/relationships/image" Target="../media/image46.emf"/><Relationship Id="rId25" Type="http://schemas.openxmlformats.org/officeDocument/2006/relationships/image" Target="../media/image41.png"/><Relationship Id="rId26" Type="http://schemas.openxmlformats.org/officeDocument/2006/relationships/image" Target="../media/image47.png"/><Relationship Id="rId27" Type="http://schemas.openxmlformats.org/officeDocument/2006/relationships/image" Target="../media/image35.png"/><Relationship Id="rId28" Type="http://schemas.openxmlformats.org/officeDocument/2006/relationships/image" Target="../media/image36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Relationship Id="rId3" Type="http://schemas.openxmlformats.org/officeDocument/2006/relationships/image" Target="../media/image26.png"/><Relationship Id="rId4" Type="http://schemas.openxmlformats.org/officeDocument/2006/relationships/image" Target="../media/image18.png"/><Relationship Id="rId5" Type="http://schemas.openxmlformats.org/officeDocument/2006/relationships/image" Target="../media/image58.png"/><Relationship Id="rId30" Type="http://schemas.openxmlformats.org/officeDocument/2006/relationships/image" Target="../media/image33.png"/><Relationship Id="rId31" Type="http://schemas.openxmlformats.org/officeDocument/2006/relationships/image" Target="../media/image37.png"/><Relationship Id="rId32" Type="http://schemas.openxmlformats.org/officeDocument/2006/relationships/image" Target="../media/image43.png"/><Relationship Id="rId9" Type="http://schemas.openxmlformats.org/officeDocument/2006/relationships/image" Target="../media/image25.png"/><Relationship Id="rId6" Type="http://schemas.openxmlformats.org/officeDocument/2006/relationships/image" Target="../media/image59.png"/><Relationship Id="rId7" Type="http://schemas.openxmlformats.org/officeDocument/2006/relationships/image" Target="../media/image30.png"/><Relationship Id="rId8" Type="http://schemas.openxmlformats.org/officeDocument/2006/relationships/image" Target="../media/image15.png"/><Relationship Id="rId33" Type="http://schemas.openxmlformats.org/officeDocument/2006/relationships/image" Target="../media/image31.png"/><Relationship Id="rId34" Type="http://schemas.openxmlformats.org/officeDocument/2006/relationships/image" Target="../media/image19.png"/><Relationship Id="rId35" Type="http://schemas.openxmlformats.org/officeDocument/2006/relationships/image" Target="../media/image17.png"/><Relationship Id="rId36" Type="http://schemas.openxmlformats.org/officeDocument/2006/relationships/image" Target="../media/image27.png"/><Relationship Id="rId10" Type="http://schemas.openxmlformats.org/officeDocument/2006/relationships/image" Target="../media/image23.png"/><Relationship Id="rId11" Type="http://schemas.openxmlformats.org/officeDocument/2006/relationships/image" Target="../media/image14.png"/><Relationship Id="rId12" Type="http://schemas.openxmlformats.org/officeDocument/2006/relationships/image" Target="../media/image21.png"/><Relationship Id="rId13" Type="http://schemas.openxmlformats.org/officeDocument/2006/relationships/image" Target="../media/image29.png"/><Relationship Id="rId14" Type="http://schemas.openxmlformats.org/officeDocument/2006/relationships/image" Target="../media/image13.png"/><Relationship Id="rId15" Type="http://schemas.openxmlformats.org/officeDocument/2006/relationships/image" Target="../media/image45.png"/><Relationship Id="rId16" Type="http://schemas.openxmlformats.org/officeDocument/2006/relationships/image" Target="../media/image20.png"/><Relationship Id="rId17" Type="http://schemas.openxmlformats.org/officeDocument/2006/relationships/image" Target="../media/image16.png"/><Relationship Id="rId18" Type="http://schemas.openxmlformats.org/officeDocument/2006/relationships/image" Target="../media/image28.png"/><Relationship Id="rId19" Type="http://schemas.openxmlformats.org/officeDocument/2006/relationships/image" Target="../media/image22.png"/><Relationship Id="rId37" Type="http://schemas.openxmlformats.org/officeDocument/2006/relationships/image" Target="../media/image38.png"/><Relationship Id="rId38" Type="http://schemas.openxmlformats.org/officeDocument/2006/relationships/image" Target="../media/image39.png"/><Relationship Id="rId39" Type="http://schemas.openxmlformats.org/officeDocument/2006/relationships/image" Target="../media/image60.png"/><Relationship Id="rId40" Type="http://schemas.openxmlformats.org/officeDocument/2006/relationships/image" Target="../media/image48.png"/><Relationship Id="rId41" Type="http://schemas.openxmlformats.org/officeDocument/2006/relationships/image" Target="../media/image49.png"/><Relationship Id="rId42" Type="http://schemas.openxmlformats.org/officeDocument/2006/relationships/image" Target="../media/image24.png"/><Relationship Id="rId43" Type="http://schemas.openxmlformats.org/officeDocument/2006/relationships/image" Target="../media/image42.png"/><Relationship Id="rId4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60700" y="3021616"/>
            <a:ext cx="5267605" cy="1470025"/>
          </a:xfrm>
          <a:prstGeom prst="rect">
            <a:avLst/>
          </a:prstGeom>
        </p:spPr>
        <p:txBody>
          <a:bodyPr/>
          <a:lstStyle/>
          <a:p>
            <a:r>
              <a:rPr lang="en-US" altLang="ja-JP" sz="4000" spc="600" dirty="0" smtClean="0">
                <a:cs typeface="Arial"/>
              </a:rPr>
              <a:t>ShowNet Icons</a:t>
            </a:r>
            <a:endParaRPr kumimoji="1" lang="ja-JP" altLang="en-US" sz="4000" spc="600" dirty="0">
              <a:cs typeface="Arial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149600" y="4584700"/>
            <a:ext cx="5448300" cy="120650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>
                <a:latin typeface="Arial"/>
                <a:cs typeface="Arial"/>
              </a:rPr>
              <a:t>INTEROP TOKYO NOC TEAM</a:t>
            </a:r>
          </a:p>
          <a:p>
            <a:r>
              <a:rPr lang="en-US" altLang="ja-JP" dirty="0" smtClean="0">
                <a:latin typeface="Arial"/>
                <a:cs typeface="Arial"/>
              </a:rPr>
              <a:t>June </a:t>
            </a:r>
            <a:r>
              <a:rPr lang="en-US" altLang="ja-JP" dirty="0">
                <a:cs typeface="Arial"/>
              </a:rPr>
              <a:t>9</a:t>
            </a:r>
            <a:r>
              <a:rPr lang="en-US" altLang="ja-JP" dirty="0" smtClean="0">
                <a:latin typeface="Arial"/>
                <a:cs typeface="Arial"/>
              </a:rPr>
              <a:t>, </a:t>
            </a:r>
            <a:r>
              <a:rPr lang="en-US" altLang="ja-JP" dirty="0" smtClean="0">
                <a:latin typeface="Arial"/>
                <a:cs typeface="Arial"/>
              </a:rPr>
              <a:t>2014</a:t>
            </a:r>
            <a:endParaRPr kumimoji="1" lang="ja-JP" alt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681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角丸四角形 571"/>
          <p:cNvSpPr/>
          <p:nvPr/>
        </p:nvSpPr>
        <p:spPr>
          <a:xfrm>
            <a:off x="513967" y="660400"/>
            <a:ext cx="8117272" cy="6089650"/>
          </a:xfrm>
          <a:prstGeom prst="roundRect">
            <a:avLst>
              <a:gd name="adj" fmla="val 1889"/>
            </a:avLst>
          </a:prstGeom>
          <a:solidFill>
            <a:srgbClr val="D9EFF6"/>
          </a:solidFill>
          <a:ln w="12700" cap="rnd">
            <a:noFill/>
            <a:prstDash val="sysDot"/>
            <a:round/>
          </a:ln>
          <a:effectLst>
            <a:glow rad="38100">
              <a:srgbClr val="57B4AE">
                <a:alpha val="19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9" name="角丸四角形 568"/>
          <p:cNvSpPr/>
          <p:nvPr/>
        </p:nvSpPr>
        <p:spPr>
          <a:xfrm>
            <a:off x="691233" y="778288"/>
            <a:ext cx="7759146" cy="5787611"/>
          </a:xfrm>
          <a:custGeom>
            <a:avLst/>
            <a:gdLst>
              <a:gd name="connsiteX0" fmla="*/ 115876 w 7759003"/>
              <a:gd name="connsiteY0" fmla="*/ 0 h 5563049"/>
              <a:gd name="connsiteX1" fmla="*/ 2237900 w 7759003"/>
              <a:gd name="connsiteY1" fmla="*/ 0 h 5563049"/>
              <a:gd name="connsiteX2" fmla="*/ 2237905 w 7759003"/>
              <a:gd name="connsiteY2" fmla="*/ 1 h 5563049"/>
              <a:gd name="connsiteX3" fmla="*/ 7624723 w 7759003"/>
              <a:gd name="connsiteY3" fmla="*/ 1 h 5563049"/>
              <a:gd name="connsiteX4" fmla="*/ 7759003 w 7759003"/>
              <a:gd name="connsiteY4" fmla="*/ 134281 h 5563049"/>
              <a:gd name="connsiteX5" fmla="*/ 7759003 w 7759003"/>
              <a:gd name="connsiteY5" fmla="*/ 2593335 h 5563049"/>
              <a:gd name="connsiteX6" fmla="*/ 7624723 w 7759003"/>
              <a:gd name="connsiteY6" fmla="*/ 2727615 h 5563049"/>
              <a:gd name="connsiteX7" fmla="*/ 2341076 w 7759003"/>
              <a:gd name="connsiteY7" fmla="*/ 2581128 h 5563049"/>
              <a:gd name="connsiteX8" fmla="*/ 2353776 w 7759003"/>
              <a:gd name="connsiteY8" fmla="*/ 5447173 h 5563049"/>
              <a:gd name="connsiteX9" fmla="*/ 2237900 w 7759003"/>
              <a:gd name="connsiteY9" fmla="*/ 5563049 h 5563049"/>
              <a:gd name="connsiteX10" fmla="*/ 115876 w 7759003"/>
              <a:gd name="connsiteY10" fmla="*/ 5563049 h 5563049"/>
              <a:gd name="connsiteX11" fmla="*/ 0 w 7759003"/>
              <a:gd name="connsiteY11" fmla="*/ 5447173 h 5563049"/>
              <a:gd name="connsiteX12" fmla="*/ 0 w 7759003"/>
              <a:gd name="connsiteY12" fmla="*/ 115876 h 5563049"/>
              <a:gd name="connsiteX13" fmla="*/ 115876 w 7759003"/>
              <a:gd name="connsiteY13" fmla="*/ 0 h 5563049"/>
              <a:gd name="connsiteX0" fmla="*/ 115876 w 7759003"/>
              <a:gd name="connsiteY0" fmla="*/ 0 h 5563049"/>
              <a:gd name="connsiteX1" fmla="*/ 2237900 w 7759003"/>
              <a:gd name="connsiteY1" fmla="*/ 0 h 5563049"/>
              <a:gd name="connsiteX2" fmla="*/ 2237905 w 7759003"/>
              <a:gd name="connsiteY2" fmla="*/ 1 h 5563049"/>
              <a:gd name="connsiteX3" fmla="*/ 7624723 w 7759003"/>
              <a:gd name="connsiteY3" fmla="*/ 1 h 5563049"/>
              <a:gd name="connsiteX4" fmla="*/ 7759003 w 7759003"/>
              <a:gd name="connsiteY4" fmla="*/ 134281 h 5563049"/>
              <a:gd name="connsiteX5" fmla="*/ 7746303 w 7759003"/>
              <a:gd name="connsiteY5" fmla="*/ 2398020 h 5563049"/>
              <a:gd name="connsiteX6" fmla="*/ 7624723 w 7759003"/>
              <a:gd name="connsiteY6" fmla="*/ 2727615 h 5563049"/>
              <a:gd name="connsiteX7" fmla="*/ 2341076 w 7759003"/>
              <a:gd name="connsiteY7" fmla="*/ 2581128 h 5563049"/>
              <a:gd name="connsiteX8" fmla="*/ 2353776 w 7759003"/>
              <a:gd name="connsiteY8" fmla="*/ 5447173 h 5563049"/>
              <a:gd name="connsiteX9" fmla="*/ 2237900 w 7759003"/>
              <a:gd name="connsiteY9" fmla="*/ 5563049 h 5563049"/>
              <a:gd name="connsiteX10" fmla="*/ 115876 w 7759003"/>
              <a:gd name="connsiteY10" fmla="*/ 5563049 h 5563049"/>
              <a:gd name="connsiteX11" fmla="*/ 0 w 7759003"/>
              <a:gd name="connsiteY11" fmla="*/ 5447173 h 5563049"/>
              <a:gd name="connsiteX12" fmla="*/ 0 w 7759003"/>
              <a:gd name="connsiteY12" fmla="*/ 115876 h 5563049"/>
              <a:gd name="connsiteX13" fmla="*/ 115876 w 7759003"/>
              <a:gd name="connsiteY13" fmla="*/ 0 h 5563049"/>
              <a:gd name="connsiteX0" fmla="*/ 115876 w 7759003"/>
              <a:gd name="connsiteY0" fmla="*/ 0 h 5563049"/>
              <a:gd name="connsiteX1" fmla="*/ 2237900 w 7759003"/>
              <a:gd name="connsiteY1" fmla="*/ 0 h 5563049"/>
              <a:gd name="connsiteX2" fmla="*/ 2237905 w 7759003"/>
              <a:gd name="connsiteY2" fmla="*/ 1 h 5563049"/>
              <a:gd name="connsiteX3" fmla="*/ 7624723 w 7759003"/>
              <a:gd name="connsiteY3" fmla="*/ 1 h 5563049"/>
              <a:gd name="connsiteX4" fmla="*/ 7759003 w 7759003"/>
              <a:gd name="connsiteY4" fmla="*/ 134281 h 5563049"/>
              <a:gd name="connsiteX5" fmla="*/ 7746303 w 7759003"/>
              <a:gd name="connsiteY5" fmla="*/ 2398020 h 5563049"/>
              <a:gd name="connsiteX6" fmla="*/ 7624723 w 7759003"/>
              <a:gd name="connsiteY6" fmla="*/ 2568921 h 5563049"/>
              <a:gd name="connsiteX7" fmla="*/ 2341076 w 7759003"/>
              <a:gd name="connsiteY7" fmla="*/ 2581128 h 5563049"/>
              <a:gd name="connsiteX8" fmla="*/ 2353776 w 7759003"/>
              <a:gd name="connsiteY8" fmla="*/ 5447173 h 5563049"/>
              <a:gd name="connsiteX9" fmla="*/ 2237900 w 7759003"/>
              <a:gd name="connsiteY9" fmla="*/ 5563049 h 5563049"/>
              <a:gd name="connsiteX10" fmla="*/ 115876 w 7759003"/>
              <a:gd name="connsiteY10" fmla="*/ 5563049 h 5563049"/>
              <a:gd name="connsiteX11" fmla="*/ 0 w 7759003"/>
              <a:gd name="connsiteY11" fmla="*/ 5447173 h 5563049"/>
              <a:gd name="connsiteX12" fmla="*/ 0 w 7759003"/>
              <a:gd name="connsiteY12" fmla="*/ 115876 h 5563049"/>
              <a:gd name="connsiteX13" fmla="*/ 115876 w 7759003"/>
              <a:gd name="connsiteY13" fmla="*/ 0 h 5563049"/>
              <a:gd name="connsiteX0" fmla="*/ 115876 w 7760224"/>
              <a:gd name="connsiteY0" fmla="*/ 0 h 5563049"/>
              <a:gd name="connsiteX1" fmla="*/ 2237900 w 7760224"/>
              <a:gd name="connsiteY1" fmla="*/ 0 h 5563049"/>
              <a:gd name="connsiteX2" fmla="*/ 2237905 w 7760224"/>
              <a:gd name="connsiteY2" fmla="*/ 1 h 5563049"/>
              <a:gd name="connsiteX3" fmla="*/ 7624723 w 7760224"/>
              <a:gd name="connsiteY3" fmla="*/ 1 h 5563049"/>
              <a:gd name="connsiteX4" fmla="*/ 7759003 w 7760224"/>
              <a:gd name="connsiteY4" fmla="*/ 134281 h 5563049"/>
              <a:gd name="connsiteX5" fmla="*/ 7759003 w 7760224"/>
              <a:gd name="connsiteY5" fmla="*/ 2410227 h 5563049"/>
              <a:gd name="connsiteX6" fmla="*/ 7624723 w 7760224"/>
              <a:gd name="connsiteY6" fmla="*/ 2568921 h 5563049"/>
              <a:gd name="connsiteX7" fmla="*/ 2341076 w 7760224"/>
              <a:gd name="connsiteY7" fmla="*/ 2581128 h 5563049"/>
              <a:gd name="connsiteX8" fmla="*/ 2353776 w 7760224"/>
              <a:gd name="connsiteY8" fmla="*/ 5447173 h 5563049"/>
              <a:gd name="connsiteX9" fmla="*/ 2237900 w 7760224"/>
              <a:gd name="connsiteY9" fmla="*/ 5563049 h 5563049"/>
              <a:gd name="connsiteX10" fmla="*/ 115876 w 7760224"/>
              <a:gd name="connsiteY10" fmla="*/ 5563049 h 5563049"/>
              <a:gd name="connsiteX11" fmla="*/ 0 w 7760224"/>
              <a:gd name="connsiteY11" fmla="*/ 5447173 h 5563049"/>
              <a:gd name="connsiteX12" fmla="*/ 0 w 7760224"/>
              <a:gd name="connsiteY12" fmla="*/ 115876 h 5563049"/>
              <a:gd name="connsiteX13" fmla="*/ 115876 w 7760224"/>
              <a:gd name="connsiteY13" fmla="*/ 0 h 5563049"/>
              <a:gd name="connsiteX0" fmla="*/ 115876 w 7760224"/>
              <a:gd name="connsiteY0" fmla="*/ 0 h 5563049"/>
              <a:gd name="connsiteX1" fmla="*/ 2237900 w 7760224"/>
              <a:gd name="connsiteY1" fmla="*/ 0 h 5563049"/>
              <a:gd name="connsiteX2" fmla="*/ 2237905 w 7760224"/>
              <a:gd name="connsiteY2" fmla="*/ 1 h 5563049"/>
              <a:gd name="connsiteX3" fmla="*/ 7624723 w 7760224"/>
              <a:gd name="connsiteY3" fmla="*/ 1 h 5563049"/>
              <a:gd name="connsiteX4" fmla="*/ 7759003 w 7760224"/>
              <a:gd name="connsiteY4" fmla="*/ 134281 h 5563049"/>
              <a:gd name="connsiteX5" fmla="*/ 7759003 w 7760224"/>
              <a:gd name="connsiteY5" fmla="*/ 2410227 h 5563049"/>
              <a:gd name="connsiteX6" fmla="*/ 7535823 w 7760224"/>
              <a:gd name="connsiteY6" fmla="*/ 2581128 h 5563049"/>
              <a:gd name="connsiteX7" fmla="*/ 2341076 w 7760224"/>
              <a:gd name="connsiteY7" fmla="*/ 2581128 h 5563049"/>
              <a:gd name="connsiteX8" fmla="*/ 2353776 w 7760224"/>
              <a:gd name="connsiteY8" fmla="*/ 5447173 h 5563049"/>
              <a:gd name="connsiteX9" fmla="*/ 2237900 w 7760224"/>
              <a:gd name="connsiteY9" fmla="*/ 5563049 h 5563049"/>
              <a:gd name="connsiteX10" fmla="*/ 115876 w 7760224"/>
              <a:gd name="connsiteY10" fmla="*/ 5563049 h 5563049"/>
              <a:gd name="connsiteX11" fmla="*/ 0 w 7760224"/>
              <a:gd name="connsiteY11" fmla="*/ 5447173 h 5563049"/>
              <a:gd name="connsiteX12" fmla="*/ 0 w 7760224"/>
              <a:gd name="connsiteY12" fmla="*/ 115876 h 5563049"/>
              <a:gd name="connsiteX13" fmla="*/ 115876 w 7760224"/>
              <a:gd name="connsiteY13" fmla="*/ 0 h 5563049"/>
              <a:gd name="connsiteX0" fmla="*/ 115876 w 7760224"/>
              <a:gd name="connsiteY0" fmla="*/ 0 h 5563049"/>
              <a:gd name="connsiteX1" fmla="*/ 2237900 w 7760224"/>
              <a:gd name="connsiteY1" fmla="*/ 0 h 5563049"/>
              <a:gd name="connsiteX2" fmla="*/ 2237905 w 7760224"/>
              <a:gd name="connsiteY2" fmla="*/ 1 h 5563049"/>
              <a:gd name="connsiteX3" fmla="*/ 7624723 w 7760224"/>
              <a:gd name="connsiteY3" fmla="*/ 1 h 5563049"/>
              <a:gd name="connsiteX4" fmla="*/ 7759003 w 7760224"/>
              <a:gd name="connsiteY4" fmla="*/ 134281 h 5563049"/>
              <a:gd name="connsiteX5" fmla="*/ 7759003 w 7760224"/>
              <a:gd name="connsiteY5" fmla="*/ 2410227 h 5563049"/>
              <a:gd name="connsiteX6" fmla="*/ 7612023 w 7760224"/>
              <a:gd name="connsiteY6" fmla="*/ 2581128 h 5563049"/>
              <a:gd name="connsiteX7" fmla="*/ 2341076 w 7760224"/>
              <a:gd name="connsiteY7" fmla="*/ 2581128 h 5563049"/>
              <a:gd name="connsiteX8" fmla="*/ 2353776 w 7760224"/>
              <a:gd name="connsiteY8" fmla="*/ 5447173 h 5563049"/>
              <a:gd name="connsiteX9" fmla="*/ 2237900 w 7760224"/>
              <a:gd name="connsiteY9" fmla="*/ 5563049 h 5563049"/>
              <a:gd name="connsiteX10" fmla="*/ 115876 w 7760224"/>
              <a:gd name="connsiteY10" fmla="*/ 5563049 h 5563049"/>
              <a:gd name="connsiteX11" fmla="*/ 0 w 7760224"/>
              <a:gd name="connsiteY11" fmla="*/ 5447173 h 5563049"/>
              <a:gd name="connsiteX12" fmla="*/ 0 w 7760224"/>
              <a:gd name="connsiteY12" fmla="*/ 115876 h 5563049"/>
              <a:gd name="connsiteX13" fmla="*/ 115876 w 7760224"/>
              <a:gd name="connsiteY13" fmla="*/ 0 h 5563049"/>
              <a:gd name="connsiteX0" fmla="*/ 115876 w 7760224"/>
              <a:gd name="connsiteY0" fmla="*/ 0 h 5563049"/>
              <a:gd name="connsiteX1" fmla="*/ 2237900 w 7760224"/>
              <a:gd name="connsiteY1" fmla="*/ 0 h 5563049"/>
              <a:gd name="connsiteX2" fmla="*/ 2237905 w 7760224"/>
              <a:gd name="connsiteY2" fmla="*/ 1 h 5563049"/>
              <a:gd name="connsiteX3" fmla="*/ 7624723 w 7760224"/>
              <a:gd name="connsiteY3" fmla="*/ 1 h 5563049"/>
              <a:gd name="connsiteX4" fmla="*/ 7759003 w 7760224"/>
              <a:gd name="connsiteY4" fmla="*/ 134281 h 5563049"/>
              <a:gd name="connsiteX5" fmla="*/ 7759003 w 7760224"/>
              <a:gd name="connsiteY5" fmla="*/ 2410227 h 5563049"/>
              <a:gd name="connsiteX6" fmla="*/ 7612023 w 7760224"/>
              <a:gd name="connsiteY6" fmla="*/ 2581128 h 5563049"/>
              <a:gd name="connsiteX7" fmla="*/ 2341076 w 7760224"/>
              <a:gd name="connsiteY7" fmla="*/ 2581128 h 5563049"/>
              <a:gd name="connsiteX8" fmla="*/ 2353776 w 7760224"/>
              <a:gd name="connsiteY8" fmla="*/ 5447173 h 5563049"/>
              <a:gd name="connsiteX9" fmla="*/ 2237900 w 7760224"/>
              <a:gd name="connsiteY9" fmla="*/ 5563049 h 5563049"/>
              <a:gd name="connsiteX10" fmla="*/ 115876 w 7760224"/>
              <a:gd name="connsiteY10" fmla="*/ 5563049 h 5563049"/>
              <a:gd name="connsiteX11" fmla="*/ 0 w 7760224"/>
              <a:gd name="connsiteY11" fmla="*/ 5447173 h 5563049"/>
              <a:gd name="connsiteX12" fmla="*/ 0 w 7760224"/>
              <a:gd name="connsiteY12" fmla="*/ 115876 h 5563049"/>
              <a:gd name="connsiteX13" fmla="*/ 115876 w 7760224"/>
              <a:gd name="connsiteY13" fmla="*/ 0 h 5563049"/>
              <a:gd name="connsiteX0" fmla="*/ 115876 w 7760224"/>
              <a:gd name="connsiteY0" fmla="*/ 0 h 5563049"/>
              <a:gd name="connsiteX1" fmla="*/ 2237900 w 7760224"/>
              <a:gd name="connsiteY1" fmla="*/ 0 h 5563049"/>
              <a:gd name="connsiteX2" fmla="*/ 2237905 w 7760224"/>
              <a:gd name="connsiteY2" fmla="*/ 1 h 5563049"/>
              <a:gd name="connsiteX3" fmla="*/ 7624723 w 7760224"/>
              <a:gd name="connsiteY3" fmla="*/ 1 h 5563049"/>
              <a:gd name="connsiteX4" fmla="*/ 7759003 w 7760224"/>
              <a:gd name="connsiteY4" fmla="*/ 134281 h 5563049"/>
              <a:gd name="connsiteX5" fmla="*/ 7759003 w 7760224"/>
              <a:gd name="connsiteY5" fmla="*/ 2440745 h 5563049"/>
              <a:gd name="connsiteX6" fmla="*/ 7612023 w 7760224"/>
              <a:gd name="connsiteY6" fmla="*/ 2581128 h 5563049"/>
              <a:gd name="connsiteX7" fmla="*/ 2341076 w 7760224"/>
              <a:gd name="connsiteY7" fmla="*/ 2581128 h 5563049"/>
              <a:gd name="connsiteX8" fmla="*/ 2353776 w 7760224"/>
              <a:gd name="connsiteY8" fmla="*/ 5447173 h 5563049"/>
              <a:gd name="connsiteX9" fmla="*/ 2237900 w 7760224"/>
              <a:gd name="connsiteY9" fmla="*/ 5563049 h 5563049"/>
              <a:gd name="connsiteX10" fmla="*/ 115876 w 7760224"/>
              <a:gd name="connsiteY10" fmla="*/ 5563049 h 5563049"/>
              <a:gd name="connsiteX11" fmla="*/ 0 w 7760224"/>
              <a:gd name="connsiteY11" fmla="*/ 5447173 h 5563049"/>
              <a:gd name="connsiteX12" fmla="*/ 0 w 7760224"/>
              <a:gd name="connsiteY12" fmla="*/ 115876 h 5563049"/>
              <a:gd name="connsiteX13" fmla="*/ 115876 w 7760224"/>
              <a:gd name="connsiteY13" fmla="*/ 0 h 5563049"/>
              <a:gd name="connsiteX0" fmla="*/ 115876 w 7759146"/>
              <a:gd name="connsiteY0" fmla="*/ 0 h 5563049"/>
              <a:gd name="connsiteX1" fmla="*/ 2237900 w 7759146"/>
              <a:gd name="connsiteY1" fmla="*/ 0 h 5563049"/>
              <a:gd name="connsiteX2" fmla="*/ 2237905 w 7759146"/>
              <a:gd name="connsiteY2" fmla="*/ 1 h 5563049"/>
              <a:gd name="connsiteX3" fmla="*/ 7624723 w 7759146"/>
              <a:gd name="connsiteY3" fmla="*/ 1 h 5563049"/>
              <a:gd name="connsiteX4" fmla="*/ 7759003 w 7759146"/>
              <a:gd name="connsiteY4" fmla="*/ 134281 h 5563049"/>
              <a:gd name="connsiteX5" fmla="*/ 7759003 w 7759146"/>
              <a:gd name="connsiteY5" fmla="*/ 2440745 h 5563049"/>
              <a:gd name="connsiteX6" fmla="*/ 7612023 w 7759146"/>
              <a:gd name="connsiteY6" fmla="*/ 2581128 h 5563049"/>
              <a:gd name="connsiteX7" fmla="*/ 2341076 w 7759146"/>
              <a:gd name="connsiteY7" fmla="*/ 2581128 h 5563049"/>
              <a:gd name="connsiteX8" fmla="*/ 2353776 w 7759146"/>
              <a:gd name="connsiteY8" fmla="*/ 5447173 h 5563049"/>
              <a:gd name="connsiteX9" fmla="*/ 2237900 w 7759146"/>
              <a:gd name="connsiteY9" fmla="*/ 5563049 h 5563049"/>
              <a:gd name="connsiteX10" fmla="*/ 115876 w 7759146"/>
              <a:gd name="connsiteY10" fmla="*/ 5563049 h 5563049"/>
              <a:gd name="connsiteX11" fmla="*/ 0 w 7759146"/>
              <a:gd name="connsiteY11" fmla="*/ 5447173 h 5563049"/>
              <a:gd name="connsiteX12" fmla="*/ 0 w 7759146"/>
              <a:gd name="connsiteY12" fmla="*/ 115876 h 5563049"/>
              <a:gd name="connsiteX13" fmla="*/ 115876 w 7759146"/>
              <a:gd name="connsiteY13" fmla="*/ 0 h 556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759146" h="5563049">
                <a:moveTo>
                  <a:pt x="115876" y="0"/>
                </a:moveTo>
                <a:lnTo>
                  <a:pt x="2237900" y="0"/>
                </a:lnTo>
                <a:cubicBezTo>
                  <a:pt x="2237902" y="0"/>
                  <a:pt x="2237903" y="1"/>
                  <a:pt x="2237905" y="1"/>
                </a:cubicBezTo>
                <a:lnTo>
                  <a:pt x="7624723" y="1"/>
                </a:lnTo>
                <a:cubicBezTo>
                  <a:pt x="7698884" y="1"/>
                  <a:pt x="7759003" y="60120"/>
                  <a:pt x="7759003" y="134281"/>
                </a:cubicBezTo>
                <a:cubicBezTo>
                  <a:pt x="7754770" y="888861"/>
                  <a:pt x="7760061" y="1570196"/>
                  <a:pt x="7759003" y="2440745"/>
                </a:cubicBezTo>
                <a:cubicBezTo>
                  <a:pt x="7759003" y="2514906"/>
                  <a:pt x="7717934" y="2578077"/>
                  <a:pt x="7612023" y="2581128"/>
                </a:cubicBezTo>
                <a:lnTo>
                  <a:pt x="2341076" y="2581128"/>
                </a:lnTo>
                <a:cubicBezTo>
                  <a:pt x="2341076" y="3487647"/>
                  <a:pt x="2353776" y="4540654"/>
                  <a:pt x="2353776" y="5447173"/>
                </a:cubicBezTo>
                <a:cubicBezTo>
                  <a:pt x="2353776" y="5511170"/>
                  <a:pt x="2301897" y="5563049"/>
                  <a:pt x="2237900" y="5563049"/>
                </a:cubicBezTo>
                <a:lnTo>
                  <a:pt x="115876" y="5563049"/>
                </a:lnTo>
                <a:cubicBezTo>
                  <a:pt x="51879" y="5563049"/>
                  <a:pt x="0" y="5511170"/>
                  <a:pt x="0" y="5447173"/>
                </a:cubicBezTo>
                <a:lnTo>
                  <a:pt x="0" y="115876"/>
                </a:lnTo>
                <a:cubicBezTo>
                  <a:pt x="0" y="51879"/>
                  <a:pt x="51879" y="0"/>
                  <a:pt x="115876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prstDash val="sysDot"/>
            <a:round/>
          </a:ln>
          <a:effectLst>
            <a:glow rad="63500">
              <a:srgbClr val="57B4AE">
                <a:alpha val="19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85" name="直線コネクタ 784"/>
          <p:cNvCxnSpPr/>
          <p:nvPr/>
        </p:nvCxnSpPr>
        <p:spPr>
          <a:xfrm flipV="1">
            <a:off x="5600939" y="1251653"/>
            <a:ext cx="3071" cy="1588640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6" name="直線コネクタ 581"/>
          <p:cNvCxnSpPr/>
          <p:nvPr/>
        </p:nvCxnSpPr>
        <p:spPr>
          <a:xfrm flipH="1" flipV="1">
            <a:off x="6477817" y="573399"/>
            <a:ext cx="2693974" cy="5340"/>
          </a:xfrm>
          <a:prstGeom prst="straightConnector1">
            <a:avLst/>
          </a:prstGeom>
          <a:ln w="22860" cap="rnd" cmpd="sng">
            <a:solidFill>
              <a:srgbClr val="DD828A">
                <a:alpha val="70000"/>
              </a:srgbClr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8" name="直線コネクタ 581"/>
          <p:cNvCxnSpPr/>
          <p:nvPr/>
        </p:nvCxnSpPr>
        <p:spPr>
          <a:xfrm flipH="1" flipV="1">
            <a:off x="8" y="573399"/>
            <a:ext cx="2621998" cy="5340"/>
          </a:xfrm>
          <a:prstGeom prst="straightConnector1">
            <a:avLst/>
          </a:prstGeom>
          <a:ln w="22860" cap="rnd" cmpd="sng">
            <a:solidFill>
              <a:srgbClr val="DD828A">
                <a:alpha val="70000"/>
              </a:srgbClr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6" name="直線コネクタ 581"/>
          <p:cNvCxnSpPr/>
          <p:nvPr/>
        </p:nvCxnSpPr>
        <p:spPr>
          <a:xfrm>
            <a:off x="2667858" y="586099"/>
            <a:ext cx="0" cy="377359"/>
          </a:xfrm>
          <a:prstGeom prst="straightConnector1">
            <a:avLst/>
          </a:prstGeom>
          <a:ln w="22860" cap="rnd" cmpd="sng">
            <a:solidFill>
              <a:srgbClr val="DD828A">
                <a:alpha val="70000"/>
              </a:srgbClr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8" name="直線コネクタ 581"/>
          <p:cNvCxnSpPr/>
          <p:nvPr/>
        </p:nvCxnSpPr>
        <p:spPr>
          <a:xfrm flipH="1">
            <a:off x="2698911" y="952327"/>
            <a:ext cx="3751650" cy="2909"/>
          </a:xfrm>
          <a:prstGeom prst="straightConnector1">
            <a:avLst/>
          </a:prstGeom>
          <a:ln w="22860" cap="rnd" cmpd="sng">
            <a:solidFill>
              <a:srgbClr val="DD828A">
                <a:alpha val="70000"/>
              </a:srgbClr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1" name="直線コネクタ 581"/>
          <p:cNvCxnSpPr/>
          <p:nvPr/>
        </p:nvCxnSpPr>
        <p:spPr>
          <a:xfrm>
            <a:off x="6477817" y="586099"/>
            <a:ext cx="0" cy="377359"/>
          </a:xfrm>
          <a:prstGeom prst="straightConnector1">
            <a:avLst/>
          </a:prstGeom>
          <a:ln w="22860" cap="rnd" cmpd="sng">
            <a:solidFill>
              <a:srgbClr val="DD828A">
                <a:alpha val="70000"/>
              </a:srgbClr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7" name="角丸四角形 646"/>
          <p:cNvSpPr/>
          <p:nvPr/>
        </p:nvSpPr>
        <p:spPr>
          <a:xfrm>
            <a:off x="3313299" y="3715542"/>
            <a:ext cx="2448121" cy="2850357"/>
          </a:xfrm>
          <a:prstGeom prst="roundRect">
            <a:avLst>
              <a:gd name="adj" fmla="val 4923"/>
            </a:avLst>
          </a:prstGeom>
          <a:solidFill>
            <a:schemeClr val="bg1"/>
          </a:solidFill>
          <a:ln w="12700" cap="rnd">
            <a:noFill/>
            <a:prstDash val="sysDot"/>
            <a:round/>
          </a:ln>
          <a:effectLst>
            <a:glow rad="38100">
              <a:srgbClr val="57B4AE">
                <a:alpha val="19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4" name="角丸四角形 603"/>
          <p:cNvSpPr/>
          <p:nvPr/>
        </p:nvSpPr>
        <p:spPr>
          <a:xfrm>
            <a:off x="3635982" y="3762858"/>
            <a:ext cx="1766750" cy="764531"/>
          </a:xfrm>
          <a:prstGeom prst="roundRect">
            <a:avLst>
              <a:gd name="adj" fmla="val 1675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6CFDA"/>
              </a:gs>
              <a:gs pos="26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2700" cap="rnd">
            <a:noFill/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03" name="角丸四角形 602"/>
          <p:cNvSpPr/>
          <p:nvPr/>
        </p:nvSpPr>
        <p:spPr>
          <a:xfrm>
            <a:off x="990501" y="3762858"/>
            <a:ext cx="1766750" cy="764531"/>
          </a:xfrm>
          <a:prstGeom prst="roundRect">
            <a:avLst>
              <a:gd name="adj" fmla="val 1675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6CFDA"/>
              </a:gs>
              <a:gs pos="26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2700" cap="rnd">
            <a:noFill/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4" name="角丸四角形 573"/>
          <p:cNvSpPr/>
          <p:nvPr/>
        </p:nvSpPr>
        <p:spPr>
          <a:xfrm>
            <a:off x="513967" y="-360688"/>
            <a:ext cx="8117272" cy="849931"/>
          </a:xfrm>
          <a:prstGeom prst="roundRect">
            <a:avLst>
              <a:gd name="adj" fmla="val 15426"/>
            </a:avLst>
          </a:prstGeom>
          <a:solidFill>
            <a:srgbClr val="D9EFF6"/>
          </a:solidFill>
          <a:ln w="12700" cap="rnd">
            <a:noFill/>
            <a:prstDash val="sysDot"/>
            <a:round/>
          </a:ln>
          <a:effectLst>
            <a:glow rad="38100">
              <a:srgbClr val="57B4AE">
                <a:alpha val="19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2" name="角丸四角形 591"/>
          <p:cNvSpPr/>
          <p:nvPr/>
        </p:nvSpPr>
        <p:spPr>
          <a:xfrm>
            <a:off x="688029" y="-123613"/>
            <a:ext cx="7762207" cy="503197"/>
          </a:xfrm>
          <a:prstGeom prst="roundRect">
            <a:avLst>
              <a:gd name="adj" fmla="val 20620"/>
            </a:avLst>
          </a:prstGeom>
          <a:solidFill>
            <a:schemeClr val="bg1"/>
          </a:solidFill>
          <a:ln w="12700" cap="rnd">
            <a:noFill/>
            <a:prstDash val="sysDot"/>
            <a:round/>
          </a:ln>
          <a:effectLst>
            <a:glow rad="38100">
              <a:srgbClr val="57B4AE">
                <a:alpha val="19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3" name="角丸四角形 572"/>
          <p:cNvSpPr/>
          <p:nvPr/>
        </p:nvSpPr>
        <p:spPr>
          <a:xfrm>
            <a:off x="6774280" y="-153027"/>
            <a:ext cx="2596883" cy="1977597"/>
          </a:xfrm>
          <a:prstGeom prst="roundRect">
            <a:avLst>
              <a:gd name="adj" fmla="val 8515"/>
            </a:avLst>
          </a:prstGeom>
          <a:solidFill>
            <a:schemeClr val="bg1"/>
          </a:solidFill>
          <a:ln w="12700" cap="rnd">
            <a:noFill/>
            <a:prstDash val="sysDot"/>
            <a:round/>
          </a:ln>
          <a:effectLst>
            <a:glow rad="114300">
              <a:schemeClr val="bg1">
                <a:lumMod val="75000"/>
                <a:alpha val="33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8" name="角丸四角形 647"/>
          <p:cNvSpPr/>
          <p:nvPr/>
        </p:nvSpPr>
        <p:spPr>
          <a:xfrm>
            <a:off x="5995765" y="3715542"/>
            <a:ext cx="2448121" cy="2850357"/>
          </a:xfrm>
          <a:prstGeom prst="roundRect">
            <a:avLst>
              <a:gd name="adj" fmla="val 4923"/>
            </a:avLst>
          </a:prstGeom>
          <a:solidFill>
            <a:schemeClr val="bg1"/>
          </a:solidFill>
          <a:ln w="12700" cap="rnd">
            <a:noFill/>
            <a:prstDash val="sysDot"/>
            <a:round/>
          </a:ln>
          <a:effectLst>
            <a:glow rad="38100">
              <a:srgbClr val="57B4AE">
                <a:alpha val="19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05" name="直線コネクタ 504"/>
          <p:cNvCxnSpPr/>
          <p:nvPr/>
        </p:nvCxnSpPr>
        <p:spPr>
          <a:xfrm flipV="1">
            <a:off x="3974728" y="4109545"/>
            <a:ext cx="974364" cy="1391157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4" name="直線コネクタ 503"/>
          <p:cNvCxnSpPr/>
          <p:nvPr/>
        </p:nvCxnSpPr>
        <p:spPr>
          <a:xfrm flipH="1" flipV="1">
            <a:off x="4176163" y="4138282"/>
            <a:ext cx="935291" cy="1390995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9" name="直線コネクタ 638"/>
          <p:cNvCxnSpPr/>
          <p:nvPr/>
        </p:nvCxnSpPr>
        <p:spPr>
          <a:xfrm flipV="1">
            <a:off x="6899504" y="4221644"/>
            <a:ext cx="717354" cy="1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9" name="角丸四角形 578"/>
          <p:cNvSpPr/>
          <p:nvPr/>
        </p:nvSpPr>
        <p:spPr>
          <a:xfrm>
            <a:off x="3954836" y="1014029"/>
            <a:ext cx="1320593" cy="718166"/>
          </a:xfrm>
          <a:prstGeom prst="roundRect">
            <a:avLst>
              <a:gd name="adj" fmla="val 10292"/>
            </a:avLst>
          </a:prstGeom>
          <a:noFill/>
          <a:ln w="12700" cap="rnd">
            <a:solidFill>
              <a:srgbClr val="CE1C24"/>
            </a:solidFill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95" name="直線コネクタ 494"/>
          <p:cNvCxnSpPr/>
          <p:nvPr/>
        </p:nvCxnSpPr>
        <p:spPr>
          <a:xfrm flipV="1">
            <a:off x="1674061" y="2853632"/>
            <a:ext cx="0" cy="1186098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6" name="直線コネクタ 495"/>
          <p:cNvCxnSpPr/>
          <p:nvPr/>
        </p:nvCxnSpPr>
        <p:spPr>
          <a:xfrm flipV="1">
            <a:off x="2539255" y="2853632"/>
            <a:ext cx="0" cy="1186098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7" name="直線コネクタ 486"/>
          <p:cNvCxnSpPr/>
          <p:nvPr/>
        </p:nvCxnSpPr>
        <p:spPr>
          <a:xfrm flipV="1">
            <a:off x="3839370" y="1251653"/>
            <a:ext cx="3071" cy="1588640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7" name="直線コネクタ 496"/>
          <p:cNvCxnSpPr/>
          <p:nvPr/>
        </p:nvCxnSpPr>
        <p:spPr>
          <a:xfrm flipV="1">
            <a:off x="4974941" y="2853632"/>
            <a:ext cx="0" cy="1186098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8" name="直線コネクタ 497"/>
          <p:cNvCxnSpPr/>
          <p:nvPr/>
        </p:nvCxnSpPr>
        <p:spPr>
          <a:xfrm flipV="1">
            <a:off x="7669812" y="2853632"/>
            <a:ext cx="0" cy="1186098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0" name="直線コネクタ 569"/>
          <p:cNvCxnSpPr/>
          <p:nvPr/>
        </p:nvCxnSpPr>
        <p:spPr>
          <a:xfrm flipH="1" flipV="1">
            <a:off x="1559603" y="2836781"/>
            <a:ext cx="6450274" cy="1"/>
          </a:xfrm>
          <a:prstGeom prst="line">
            <a:avLst/>
          </a:prstGeom>
          <a:ln w="67945" cap="rnd" cmpd="sng">
            <a:solidFill>
              <a:srgbClr val="B9DCC0"/>
            </a:solidFill>
            <a:prstDash val="sysDot"/>
          </a:ln>
          <a:effectLst>
            <a:glow rad="38100">
              <a:srgbClr val="DDF0EE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1" name="直線コネクタ 570"/>
          <p:cNvCxnSpPr/>
          <p:nvPr/>
        </p:nvCxnSpPr>
        <p:spPr>
          <a:xfrm flipH="1" flipV="1">
            <a:off x="1555313" y="2836780"/>
            <a:ext cx="6387034" cy="1"/>
          </a:xfrm>
          <a:prstGeom prst="line">
            <a:avLst/>
          </a:prstGeom>
          <a:ln w="67945" cap="rnd" cmpd="sng">
            <a:solidFill>
              <a:srgbClr val="B9DCC0"/>
            </a:solidFill>
            <a:prstDash val="sysDot"/>
          </a:ln>
          <a:effectLst>
            <a:glow rad="38100">
              <a:srgbClr val="DDF0EE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9" name="直線コネクタ 498"/>
          <p:cNvCxnSpPr/>
          <p:nvPr/>
        </p:nvCxnSpPr>
        <p:spPr>
          <a:xfrm flipV="1">
            <a:off x="6790433" y="2319714"/>
            <a:ext cx="0" cy="1720017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9" name="直線コネクタ 488"/>
          <p:cNvCxnSpPr/>
          <p:nvPr/>
        </p:nvCxnSpPr>
        <p:spPr>
          <a:xfrm flipV="1">
            <a:off x="2310996" y="2354278"/>
            <a:ext cx="74" cy="1740854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0" name="直線コネクタ 489"/>
          <p:cNvCxnSpPr/>
          <p:nvPr/>
        </p:nvCxnSpPr>
        <p:spPr>
          <a:xfrm flipV="1">
            <a:off x="4022321" y="2354278"/>
            <a:ext cx="74" cy="1740854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1" name="直線コネクタ 490"/>
          <p:cNvCxnSpPr/>
          <p:nvPr/>
        </p:nvCxnSpPr>
        <p:spPr>
          <a:xfrm flipV="1">
            <a:off x="4176089" y="2354278"/>
            <a:ext cx="74" cy="1740854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8" name="直線コネクタ 487"/>
          <p:cNvCxnSpPr/>
          <p:nvPr/>
        </p:nvCxnSpPr>
        <p:spPr>
          <a:xfrm flipV="1">
            <a:off x="1448535" y="2354278"/>
            <a:ext cx="74" cy="1740854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4" name="直線コネクタ 483"/>
          <p:cNvCxnSpPr/>
          <p:nvPr/>
        </p:nvCxnSpPr>
        <p:spPr>
          <a:xfrm>
            <a:off x="5463417" y="1126628"/>
            <a:ext cx="0" cy="1205786"/>
          </a:xfrm>
          <a:prstGeom prst="line">
            <a:avLst/>
          </a:prstGeom>
          <a:ln w="38100" cmpd="sng">
            <a:solidFill>
              <a:srgbClr val="ADC2D9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7" name="直線コネクタ 406"/>
          <p:cNvCxnSpPr/>
          <p:nvPr/>
        </p:nvCxnSpPr>
        <p:spPr>
          <a:xfrm flipV="1">
            <a:off x="3674931" y="8664"/>
            <a:ext cx="0" cy="2311050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2" name="直線コネクタ 561"/>
          <p:cNvCxnSpPr/>
          <p:nvPr/>
        </p:nvCxnSpPr>
        <p:spPr>
          <a:xfrm flipH="1">
            <a:off x="1300969" y="2338545"/>
            <a:ext cx="6596348" cy="0"/>
          </a:xfrm>
          <a:prstGeom prst="line">
            <a:avLst/>
          </a:prstGeom>
          <a:ln w="102870" cap="rnd" cmpd="sng">
            <a:solidFill>
              <a:srgbClr val="8EC3AA"/>
            </a:solidFill>
            <a:prstDash val="sysDot"/>
          </a:ln>
          <a:effectLst>
            <a:glow rad="38100">
              <a:srgbClr val="D4ECE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4" name="直線コネクタ 563"/>
          <p:cNvCxnSpPr/>
          <p:nvPr/>
        </p:nvCxnSpPr>
        <p:spPr>
          <a:xfrm flipH="1" flipV="1">
            <a:off x="1348787" y="2338545"/>
            <a:ext cx="6649554" cy="219"/>
          </a:xfrm>
          <a:prstGeom prst="line">
            <a:avLst/>
          </a:prstGeom>
          <a:ln w="102870" cap="rnd" cmpd="sng">
            <a:solidFill>
              <a:srgbClr val="8EC3AA"/>
            </a:solidFill>
            <a:prstDash val="sysDot"/>
          </a:ln>
          <a:effectLst>
            <a:glow rad="38100">
              <a:srgbClr val="D4ECE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4" name="図形グループ 553"/>
          <p:cNvGrpSpPr/>
          <p:nvPr/>
        </p:nvGrpSpPr>
        <p:grpSpPr>
          <a:xfrm>
            <a:off x="4216595" y="4093778"/>
            <a:ext cx="592399" cy="114856"/>
            <a:chOff x="1553839" y="4247751"/>
            <a:chExt cx="592399" cy="114856"/>
          </a:xfrm>
        </p:grpSpPr>
        <p:cxnSp>
          <p:nvCxnSpPr>
            <p:cNvPr id="555" name="直線コネクタ 554"/>
            <p:cNvCxnSpPr/>
            <p:nvPr/>
          </p:nvCxnSpPr>
          <p:spPr>
            <a:xfrm flipH="1">
              <a:off x="1553839" y="4247751"/>
              <a:ext cx="592399" cy="0"/>
            </a:xfrm>
            <a:prstGeom prst="line">
              <a:avLst/>
            </a:prstGeom>
            <a:ln w="76200" cmpd="sng">
              <a:solidFill>
                <a:srgbClr val="CEE7D1"/>
              </a:solidFill>
            </a:ln>
            <a:effectLst>
              <a:glow rad="63500">
                <a:schemeClr val="bg1">
                  <a:alpha val="7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直線コネクタ 555"/>
            <p:cNvCxnSpPr/>
            <p:nvPr/>
          </p:nvCxnSpPr>
          <p:spPr>
            <a:xfrm flipH="1">
              <a:off x="1553839" y="4362607"/>
              <a:ext cx="592399" cy="0"/>
            </a:xfrm>
            <a:prstGeom prst="line">
              <a:avLst/>
            </a:prstGeom>
            <a:ln w="76200" cmpd="sng">
              <a:solidFill>
                <a:srgbClr val="CEE7D1"/>
              </a:solidFill>
            </a:ln>
            <a:effectLst>
              <a:glow rad="63500">
                <a:schemeClr val="bg1">
                  <a:alpha val="7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4" name="図形グループ 413"/>
          <p:cNvGrpSpPr/>
          <p:nvPr/>
        </p:nvGrpSpPr>
        <p:grpSpPr>
          <a:xfrm>
            <a:off x="1553839" y="4084253"/>
            <a:ext cx="592399" cy="114856"/>
            <a:chOff x="1553839" y="4247751"/>
            <a:chExt cx="592399" cy="114856"/>
          </a:xfrm>
        </p:grpSpPr>
        <p:cxnSp>
          <p:nvCxnSpPr>
            <p:cNvPr id="550" name="直線コネクタ 549"/>
            <p:cNvCxnSpPr/>
            <p:nvPr/>
          </p:nvCxnSpPr>
          <p:spPr>
            <a:xfrm flipH="1">
              <a:off x="1553839" y="4247751"/>
              <a:ext cx="592399" cy="0"/>
            </a:xfrm>
            <a:prstGeom prst="line">
              <a:avLst/>
            </a:prstGeom>
            <a:ln w="76200" cmpd="sng">
              <a:solidFill>
                <a:srgbClr val="CEE7D1"/>
              </a:solidFill>
            </a:ln>
            <a:effectLst>
              <a:glow rad="63500">
                <a:schemeClr val="bg1">
                  <a:alpha val="7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直線コネクタ 550"/>
            <p:cNvCxnSpPr/>
            <p:nvPr/>
          </p:nvCxnSpPr>
          <p:spPr>
            <a:xfrm flipH="1">
              <a:off x="1553839" y="4362607"/>
              <a:ext cx="592399" cy="0"/>
            </a:xfrm>
            <a:prstGeom prst="line">
              <a:avLst/>
            </a:prstGeom>
            <a:ln w="76200" cmpd="sng">
              <a:solidFill>
                <a:srgbClr val="CEE7D1"/>
              </a:solidFill>
            </a:ln>
            <a:effectLst>
              <a:glow rad="63500">
                <a:schemeClr val="bg1">
                  <a:alpha val="7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9" name="角丸四角形 548"/>
          <p:cNvSpPr/>
          <p:nvPr/>
        </p:nvSpPr>
        <p:spPr>
          <a:xfrm>
            <a:off x="864570" y="4143286"/>
            <a:ext cx="2018746" cy="2333010"/>
          </a:xfrm>
          <a:prstGeom prst="roundRect">
            <a:avLst>
              <a:gd name="adj" fmla="val 3156"/>
            </a:avLst>
          </a:prstGeom>
          <a:noFill/>
          <a:ln w="12700" cap="rnd">
            <a:solidFill>
              <a:srgbClr val="CE1C24"/>
            </a:solidFill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8" name="角丸四角形 547"/>
          <p:cNvSpPr/>
          <p:nvPr/>
        </p:nvSpPr>
        <p:spPr>
          <a:xfrm>
            <a:off x="6178929" y="4161082"/>
            <a:ext cx="2118875" cy="2315214"/>
          </a:xfrm>
          <a:prstGeom prst="roundRect">
            <a:avLst>
              <a:gd name="adj" fmla="val 3156"/>
            </a:avLst>
          </a:prstGeom>
          <a:noFill/>
          <a:ln w="12700" cap="rnd">
            <a:solidFill>
              <a:srgbClr val="CE1C24"/>
            </a:solidFill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7" name="角丸四角形 546"/>
          <p:cNvSpPr/>
          <p:nvPr/>
        </p:nvSpPr>
        <p:spPr>
          <a:xfrm>
            <a:off x="3491068" y="4150298"/>
            <a:ext cx="2118875" cy="2325998"/>
          </a:xfrm>
          <a:prstGeom prst="roundRect">
            <a:avLst>
              <a:gd name="adj" fmla="val 3156"/>
            </a:avLst>
          </a:prstGeom>
          <a:noFill/>
          <a:ln w="12700" cap="rnd">
            <a:solidFill>
              <a:srgbClr val="CE1C24"/>
            </a:solidFill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92" name="直線コネクタ 491"/>
          <p:cNvCxnSpPr/>
          <p:nvPr/>
        </p:nvCxnSpPr>
        <p:spPr>
          <a:xfrm flipV="1">
            <a:off x="1242982" y="4167282"/>
            <a:ext cx="0" cy="1266552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3" name="直線コネクタ 492"/>
          <p:cNvCxnSpPr/>
          <p:nvPr/>
        </p:nvCxnSpPr>
        <p:spPr>
          <a:xfrm flipV="1">
            <a:off x="2506487" y="4167282"/>
            <a:ext cx="0" cy="1266552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1" name="直線コネクタ 500"/>
          <p:cNvCxnSpPr/>
          <p:nvPr/>
        </p:nvCxnSpPr>
        <p:spPr>
          <a:xfrm flipV="1">
            <a:off x="1501345" y="4109544"/>
            <a:ext cx="811552" cy="1297194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0" name="直線コネクタ 499"/>
          <p:cNvCxnSpPr/>
          <p:nvPr/>
        </p:nvCxnSpPr>
        <p:spPr>
          <a:xfrm flipH="1" flipV="1">
            <a:off x="1448536" y="4138282"/>
            <a:ext cx="900720" cy="1390995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9" name="直線コネクタ 508"/>
          <p:cNvCxnSpPr/>
          <p:nvPr/>
        </p:nvCxnSpPr>
        <p:spPr>
          <a:xfrm flipV="1">
            <a:off x="7849660" y="4203069"/>
            <a:ext cx="0" cy="1190669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6" name="直線コネクタ 505"/>
          <p:cNvCxnSpPr/>
          <p:nvPr/>
        </p:nvCxnSpPr>
        <p:spPr>
          <a:xfrm flipV="1">
            <a:off x="6575638" y="4317337"/>
            <a:ext cx="5898" cy="1052846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7" name="直線コネクタ 506"/>
          <p:cNvCxnSpPr/>
          <p:nvPr/>
        </p:nvCxnSpPr>
        <p:spPr>
          <a:xfrm flipV="1">
            <a:off x="6740693" y="4221645"/>
            <a:ext cx="819172" cy="1179065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8" name="直線コネクタ 507"/>
          <p:cNvCxnSpPr/>
          <p:nvPr/>
        </p:nvCxnSpPr>
        <p:spPr>
          <a:xfrm flipH="1" flipV="1">
            <a:off x="6973125" y="4288884"/>
            <a:ext cx="737056" cy="1104854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2" name="直線コネクタ 501"/>
          <p:cNvCxnSpPr/>
          <p:nvPr/>
        </p:nvCxnSpPr>
        <p:spPr>
          <a:xfrm flipH="1" flipV="1">
            <a:off x="3891956" y="4042980"/>
            <a:ext cx="7233" cy="1486297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3" name="直線コネクタ 502"/>
          <p:cNvCxnSpPr/>
          <p:nvPr/>
        </p:nvCxnSpPr>
        <p:spPr>
          <a:xfrm flipV="1">
            <a:off x="5160413" y="4257349"/>
            <a:ext cx="0" cy="1301509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6" name="直線コネクタ 485"/>
          <p:cNvCxnSpPr/>
          <p:nvPr/>
        </p:nvCxnSpPr>
        <p:spPr>
          <a:xfrm>
            <a:off x="3819770" y="1105036"/>
            <a:ext cx="1517648" cy="1296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5" name="直線コネクタ 484"/>
          <p:cNvCxnSpPr/>
          <p:nvPr/>
        </p:nvCxnSpPr>
        <p:spPr>
          <a:xfrm>
            <a:off x="5457923" y="29600"/>
            <a:ext cx="0" cy="1005381"/>
          </a:xfrm>
          <a:prstGeom prst="line">
            <a:avLst/>
          </a:prstGeom>
          <a:ln w="38100" cmpd="sng">
            <a:solidFill>
              <a:srgbClr val="ADC2D9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4162983" y="1006423"/>
            <a:ext cx="365971" cy="180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.</a:t>
            </a:r>
            <a:r>
              <a:rPr lang="en-US" altLang="ja-JP" sz="117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1</a:t>
            </a:r>
            <a:r>
              <a:rPr lang="en-US" altLang="ja-JP" sz="1200" baseline="30000" dirty="0" smtClean="0">
                <a:solidFill>
                  <a:srgbClr val="DB598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5</a:t>
            </a:r>
            <a:endParaRPr kumimoji="1" lang="ja-JP" altLang="en-US" sz="1200" baseline="30000" dirty="0">
              <a:solidFill>
                <a:srgbClr val="DB5988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26855" y="609548"/>
            <a:ext cx="483088" cy="180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.</a:t>
            </a:r>
            <a:r>
              <a:rPr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7</a:t>
            </a:r>
            <a:r>
              <a:rPr lang="en-US" altLang="ja-JP" sz="1200" baseline="30000" dirty="0" smtClean="0">
                <a:solidFill>
                  <a:srgbClr val="DB598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20</a:t>
            </a:r>
            <a:endParaRPr kumimoji="1" lang="ja-JP" altLang="en-US" sz="1200" baseline="30000" dirty="0">
              <a:solidFill>
                <a:srgbClr val="DB5988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344925" y="358690"/>
            <a:ext cx="483088" cy="180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.</a:t>
            </a:r>
            <a:r>
              <a:rPr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7</a:t>
            </a:r>
            <a:r>
              <a:rPr lang="en-US" altLang="ja-JP" sz="1200" baseline="30000" dirty="0" smtClean="0">
                <a:solidFill>
                  <a:srgbClr val="DB598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10</a:t>
            </a:r>
            <a:endParaRPr kumimoji="1" lang="ja-JP" altLang="en-US" sz="1200" baseline="30000" dirty="0">
              <a:solidFill>
                <a:srgbClr val="DB5988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336246" y="1732194"/>
            <a:ext cx="483088" cy="180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.</a:t>
            </a:r>
            <a:r>
              <a:rPr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1</a:t>
            </a:r>
            <a:r>
              <a:rPr lang="en-US" altLang="ja-JP" sz="1200" baseline="30000" dirty="0" smtClean="0">
                <a:solidFill>
                  <a:srgbClr val="DB598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10</a:t>
            </a:r>
            <a:endParaRPr kumimoji="1" lang="ja-JP" altLang="en-US" sz="1200" baseline="30000" dirty="0">
              <a:solidFill>
                <a:srgbClr val="DB5988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629632" y="1849017"/>
            <a:ext cx="410586" cy="180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.</a:t>
            </a:r>
            <a:r>
              <a:rPr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1</a:t>
            </a:r>
            <a:r>
              <a:rPr lang="en-US" altLang="ja-JP" sz="1200" baseline="30000" dirty="0" smtClean="0">
                <a:solidFill>
                  <a:srgbClr val="DB598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100</a:t>
            </a:r>
            <a:endParaRPr kumimoji="1" lang="ja-JP" altLang="en-US" sz="1200" baseline="30000" dirty="0">
              <a:solidFill>
                <a:srgbClr val="DB5988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121005" y="1459226"/>
            <a:ext cx="483088" cy="180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.</a:t>
            </a:r>
            <a:r>
              <a:rPr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2</a:t>
            </a:r>
            <a:r>
              <a:rPr lang="en-US" altLang="ja-JP" sz="1200" baseline="30000" dirty="0" smtClean="0">
                <a:solidFill>
                  <a:srgbClr val="DB598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20</a:t>
            </a:r>
            <a:endParaRPr kumimoji="1" lang="ja-JP" altLang="en-US" sz="1200" baseline="30000" dirty="0">
              <a:solidFill>
                <a:srgbClr val="DB5988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320908" y="1575747"/>
            <a:ext cx="483088" cy="180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.</a:t>
            </a:r>
            <a:r>
              <a:rPr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2</a:t>
            </a:r>
            <a:r>
              <a:rPr lang="en-US" altLang="ja-JP" sz="1200" baseline="30000" dirty="0" smtClean="0">
                <a:solidFill>
                  <a:srgbClr val="DB598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200</a:t>
            </a:r>
            <a:endParaRPr kumimoji="1" lang="ja-JP" altLang="en-US" sz="1200" baseline="30000" dirty="0">
              <a:solidFill>
                <a:srgbClr val="DB5988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4717035" y="1006423"/>
            <a:ext cx="326187" cy="180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.</a:t>
            </a:r>
            <a:r>
              <a:rPr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2</a:t>
            </a:r>
            <a:r>
              <a:rPr lang="en-US" altLang="ja-JP" sz="1200" baseline="30000" dirty="0" smtClean="0">
                <a:solidFill>
                  <a:srgbClr val="DB598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5</a:t>
            </a:r>
            <a:endParaRPr kumimoji="1" lang="ja-JP" altLang="en-US" sz="1200" baseline="30000" dirty="0">
              <a:solidFill>
                <a:srgbClr val="DB5988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sp>
        <p:nvSpPr>
          <p:cNvPr id="153" name="テキスト ボックス 152"/>
          <p:cNvSpPr txBox="1"/>
          <p:nvPr/>
        </p:nvSpPr>
        <p:spPr>
          <a:xfrm>
            <a:off x="6540406" y="3615363"/>
            <a:ext cx="483088" cy="180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.</a:t>
            </a:r>
            <a:r>
              <a:rPr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64</a:t>
            </a:r>
            <a:r>
              <a:rPr lang="en-US" altLang="ja-JP" sz="1200" baseline="30000" dirty="0">
                <a:solidFill>
                  <a:srgbClr val="DB598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1</a:t>
            </a:r>
            <a:r>
              <a:rPr lang="en-US" altLang="ja-JP" sz="1200" baseline="30000" dirty="0" smtClean="0">
                <a:solidFill>
                  <a:srgbClr val="DB598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00</a:t>
            </a:r>
            <a:endParaRPr kumimoji="1" lang="ja-JP" altLang="en-US" sz="1200" baseline="30000" dirty="0">
              <a:solidFill>
                <a:srgbClr val="DB5988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sp>
        <p:nvSpPr>
          <p:cNvPr id="160" name="テキスト ボックス 159"/>
          <p:cNvSpPr txBox="1"/>
          <p:nvPr/>
        </p:nvSpPr>
        <p:spPr>
          <a:xfrm>
            <a:off x="7489385" y="3679551"/>
            <a:ext cx="483088" cy="180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.</a:t>
            </a:r>
            <a:r>
              <a:rPr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65</a:t>
            </a:r>
            <a:r>
              <a:rPr lang="en-US" altLang="ja-JP" sz="1200" baseline="30000" dirty="0" smtClean="0">
                <a:solidFill>
                  <a:srgbClr val="DB598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1000</a:t>
            </a:r>
            <a:endParaRPr kumimoji="1" lang="ja-JP" altLang="en-US" sz="1200" baseline="30000" dirty="0">
              <a:solidFill>
                <a:srgbClr val="DB5988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grpSp>
        <p:nvGrpSpPr>
          <p:cNvPr id="325" name="図形グループ 324"/>
          <p:cNvGrpSpPr/>
          <p:nvPr/>
        </p:nvGrpSpPr>
        <p:grpSpPr>
          <a:xfrm>
            <a:off x="1380881" y="3276091"/>
            <a:ext cx="1009013" cy="126075"/>
            <a:chOff x="3463386" y="4658537"/>
            <a:chExt cx="1009013" cy="126075"/>
          </a:xfrm>
        </p:grpSpPr>
        <p:sp>
          <p:nvSpPr>
            <p:cNvPr id="326" name="テキスト ボックス 325"/>
            <p:cNvSpPr txBox="1"/>
            <p:nvPr/>
          </p:nvSpPr>
          <p:spPr>
            <a:xfrm>
              <a:off x="3782817" y="4658537"/>
              <a:ext cx="36174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ae0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327" name="図形グループ 326"/>
            <p:cNvGrpSpPr/>
            <p:nvPr/>
          </p:nvGrpSpPr>
          <p:grpSpPr>
            <a:xfrm flipV="1">
              <a:off x="3463386" y="4663671"/>
              <a:ext cx="1009013" cy="120941"/>
              <a:chOff x="3841546" y="4505615"/>
              <a:chExt cx="1009013" cy="120941"/>
            </a:xfrm>
          </p:grpSpPr>
          <p:sp>
            <p:nvSpPr>
              <p:cNvPr id="328" name="円/楕円 283"/>
              <p:cNvSpPr/>
              <p:nvPr/>
            </p:nvSpPr>
            <p:spPr>
              <a:xfrm rot="10800000" flipH="1">
                <a:off x="4661652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329" name="直線コネクタ 328"/>
              <p:cNvCxnSpPr>
                <a:stCxn id="328" idx="0"/>
                <a:endCxn id="330" idx="0"/>
              </p:cNvCxnSpPr>
              <p:nvPr/>
            </p:nvCxnSpPr>
            <p:spPr>
              <a:xfrm flipH="1" flipV="1">
                <a:off x="4030453" y="4626556"/>
                <a:ext cx="631199" cy="0"/>
              </a:xfrm>
              <a:prstGeom prst="line">
                <a:avLst/>
              </a:prstGeom>
              <a:ln w="25400" cap="rnd" cmpd="sng">
                <a:solidFill>
                  <a:srgbClr val="479D41">
                    <a:alpha val="25000"/>
                  </a:srgb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0" name="円/楕円 283"/>
              <p:cNvSpPr/>
              <p:nvPr/>
            </p:nvSpPr>
            <p:spPr>
              <a:xfrm rot="10800000">
                <a:off x="3841546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grpSp>
        <p:nvGrpSpPr>
          <p:cNvPr id="332" name="図形グループ 331"/>
          <p:cNvGrpSpPr/>
          <p:nvPr/>
        </p:nvGrpSpPr>
        <p:grpSpPr>
          <a:xfrm>
            <a:off x="1599922" y="3500768"/>
            <a:ext cx="1009013" cy="126075"/>
            <a:chOff x="3463386" y="4658537"/>
            <a:chExt cx="1009013" cy="126075"/>
          </a:xfrm>
        </p:grpSpPr>
        <p:sp>
          <p:nvSpPr>
            <p:cNvPr id="333" name="テキスト ボックス 332"/>
            <p:cNvSpPr txBox="1"/>
            <p:nvPr/>
          </p:nvSpPr>
          <p:spPr>
            <a:xfrm>
              <a:off x="3782817" y="4658537"/>
              <a:ext cx="36174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ae1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334" name="図形グループ 333"/>
            <p:cNvGrpSpPr/>
            <p:nvPr/>
          </p:nvGrpSpPr>
          <p:grpSpPr>
            <a:xfrm flipV="1">
              <a:off x="3463386" y="4663671"/>
              <a:ext cx="1009013" cy="120941"/>
              <a:chOff x="3841546" y="4505615"/>
              <a:chExt cx="1009013" cy="120941"/>
            </a:xfrm>
          </p:grpSpPr>
          <p:sp>
            <p:nvSpPr>
              <p:cNvPr id="335" name="円/楕円 283"/>
              <p:cNvSpPr/>
              <p:nvPr/>
            </p:nvSpPr>
            <p:spPr>
              <a:xfrm rot="10800000" flipH="1">
                <a:off x="4661652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336" name="直線コネクタ 335"/>
              <p:cNvCxnSpPr>
                <a:stCxn id="335" idx="0"/>
                <a:endCxn id="337" idx="0"/>
              </p:cNvCxnSpPr>
              <p:nvPr/>
            </p:nvCxnSpPr>
            <p:spPr>
              <a:xfrm flipH="1" flipV="1">
                <a:off x="4030453" y="4626556"/>
                <a:ext cx="631199" cy="0"/>
              </a:xfrm>
              <a:prstGeom prst="line">
                <a:avLst/>
              </a:prstGeom>
              <a:ln w="25400" cap="rnd" cmpd="sng">
                <a:solidFill>
                  <a:srgbClr val="479D41">
                    <a:alpha val="25000"/>
                  </a:srgb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7" name="円/楕円 283"/>
              <p:cNvSpPr/>
              <p:nvPr/>
            </p:nvSpPr>
            <p:spPr>
              <a:xfrm rot="10800000">
                <a:off x="3841546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grpSp>
        <p:nvGrpSpPr>
          <p:cNvPr id="338" name="図形グループ 337"/>
          <p:cNvGrpSpPr/>
          <p:nvPr/>
        </p:nvGrpSpPr>
        <p:grpSpPr>
          <a:xfrm>
            <a:off x="1146435" y="5148714"/>
            <a:ext cx="525109" cy="126075"/>
            <a:chOff x="3463386" y="4658537"/>
            <a:chExt cx="525109" cy="126075"/>
          </a:xfrm>
        </p:grpSpPr>
        <p:sp>
          <p:nvSpPr>
            <p:cNvPr id="339" name="テキスト ボックス 338"/>
            <p:cNvSpPr txBox="1"/>
            <p:nvPr/>
          </p:nvSpPr>
          <p:spPr>
            <a:xfrm>
              <a:off x="3545650" y="4658537"/>
              <a:ext cx="36174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1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340" name="図形グループ 339"/>
            <p:cNvGrpSpPr/>
            <p:nvPr/>
          </p:nvGrpSpPr>
          <p:grpSpPr>
            <a:xfrm flipV="1">
              <a:off x="3463386" y="4663671"/>
              <a:ext cx="525109" cy="120941"/>
              <a:chOff x="3841546" y="4505615"/>
              <a:chExt cx="525109" cy="120941"/>
            </a:xfrm>
          </p:grpSpPr>
          <p:sp>
            <p:nvSpPr>
              <p:cNvPr id="341" name="円/楕円 283"/>
              <p:cNvSpPr/>
              <p:nvPr/>
            </p:nvSpPr>
            <p:spPr>
              <a:xfrm rot="10800000" flipH="1">
                <a:off x="4177748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342" name="直線コネクタ 341"/>
              <p:cNvCxnSpPr>
                <a:stCxn id="341" idx="0"/>
                <a:endCxn id="343" idx="0"/>
              </p:cNvCxnSpPr>
              <p:nvPr/>
            </p:nvCxnSpPr>
            <p:spPr>
              <a:xfrm flipH="1" flipV="1">
                <a:off x="4030453" y="4626556"/>
                <a:ext cx="147295" cy="0"/>
              </a:xfrm>
              <a:prstGeom prst="line">
                <a:avLst/>
              </a:prstGeom>
              <a:ln w="25400" cap="rnd" cmpd="sng">
                <a:solidFill>
                  <a:srgbClr val="479D41">
                    <a:alpha val="25000"/>
                  </a:srgb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3" name="円/楕円 283"/>
              <p:cNvSpPr/>
              <p:nvPr/>
            </p:nvSpPr>
            <p:spPr>
              <a:xfrm rot="10800000">
                <a:off x="3841546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grpSp>
        <p:nvGrpSpPr>
          <p:cNvPr id="344" name="図形グループ 343"/>
          <p:cNvGrpSpPr/>
          <p:nvPr/>
        </p:nvGrpSpPr>
        <p:grpSpPr>
          <a:xfrm>
            <a:off x="1147754" y="4525219"/>
            <a:ext cx="1014010" cy="141950"/>
            <a:chOff x="3841546" y="4484606"/>
            <a:chExt cx="1014010" cy="141950"/>
          </a:xfrm>
        </p:grpSpPr>
        <p:sp>
          <p:nvSpPr>
            <p:cNvPr id="345" name="テキスト ボックス 344"/>
            <p:cNvSpPr txBox="1"/>
            <p:nvPr/>
          </p:nvSpPr>
          <p:spPr>
            <a:xfrm>
              <a:off x="3979811" y="4484606"/>
              <a:ext cx="36174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ae3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346" name="図形グループ 345"/>
            <p:cNvGrpSpPr/>
            <p:nvPr/>
          </p:nvGrpSpPr>
          <p:grpSpPr>
            <a:xfrm>
              <a:off x="3841546" y="4505615"/>
              <a:ext cx="1014010" cy="120941"/>
              <a:chOff x="3841546" y="4505615"/>
              <a:chExt cx="1014010" cy="120941"/>
            </a:xfrm>
          </p:grpSpPr>
          <p:sp>
            <p:nvSpPr>
              <p:cNvPr id="347" name="円/楕円 283"/>
              <p:cNvSpPr/>
              <p:nvPr/>
            </p:nvSpPr>
            <p:spPr>
              <a:xfrm rot="10800000" flipH="1">
                <a:off x="4666649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348" name="直線コネクタ 347"/>
              <p:cNvCxnSpPr>
                <a:stCxn id="347" idx="0"/>
                <a:endCxn id="349" idx="0"/>
              </p:cNvCxnSpPr>
              <p:nvPr/>
            </p:nvCxnSpPr>
            <p:spPr>
              <a:xfrm flipH="1">
                <a:off x="4030453" y="4626556"/>
                <a:ext cx="636196" cy="0"/>
              </a:xfrm>
              <a:prstGeom prst="line">
                <a:avLst/>
              </a:prstGeom>
              <a:ln w="25400" cap="rnd" cmpd="sng">
                <a:solidFill>
                  <a:srgbClr val="479D41">
                    <a:alpha val="25000"/>
                  </a:srgb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9" name="円/楕円 283"/>
              <p:cNvSpPr/>
              <p:nvPr/>
            </p:nvSpPr>
            <p:spPr>
              <a:xfrm rot="10800000">
                <a:off x="3841546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grpSp>
        <p:nvGrpSpPr>
          <p:cNvPr id="351" name="図形グループ 350"/>
          <p:cNvGrpSpPr/>
          <p:nvPr/>
        </p:nvGrpSpPr>
        <p:grpSpPr>
          <a:xfrm>
            <a:off x="1723183" y="4691824"/>
            <a:ext cx="888927" cy="141950"/>
            <a:chOff x="3966629" y="4484606"/>
            <a:chExt cx="888927" cy="141950"/>
          </a:xfrm>
        </p:grpSpPr>
        <p:sp>
          <p:nvSpPr>
            <p:cNvPr id="352" name="テキスト ボックス 351"/>
            <p:cNvSpPr txBox="1"/>
            <p:nvPr/>
          </p:nvSpPr>
          <p:spPr>
            <a:xfrm>
              <a:off x="4296849" y="4484606"/>
              <a:ext cx="36174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aeN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353" name="図形グループ 352"/>
            <p:cNvGrpSpPr/>
            <p:nvPr/>
          </p:nvGrpSpPr>
          <p:grpSpPr>
            <a:xfrm>
              <a:off x="3966629" y="4505615"/>
              <a:ext cx="888927" cy="120941"/>
              <a:chOff x="3966629" y="4505615"/>
              <a:chExt cx="888927" cy="120941"/>
            </a:xfrm>
          </p:grpSpPr>
          <p:sp>
            <p:nvSpPr>
              <p:cNvPr id="354" name="円/楕円 283"/>
              <p:cNvSpPr/>
              <p:nvPr/>
            </p:nvSpPr>
            <p:spPr>
              <a:xfrm rot="10800000" flipH="1">
                <a:off x="4666649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355" name="直線コネクタ 354"/>
              <p:cNvCxnSpPr>
                <a:stCxn id="354" idx="0"/>
                <a:endCxn id="356" idx="0"/>
              </p:cNvCxnSpPr>
              <p:nvPr/>
            </p:nvCxnSpPr>
            <p:spPr>
              <a:xfrm flipH="1">
                <a:off x="4155536" y="4626556"/>
                <a:ext cx="511113" cy="0"/>
              </a:xfrm>
              <a:prstGeom prst="line">
                <a:avLst/>
              </a:prstGeom>
              <a:ln w="25400" cap="rnd" cmpd="sng">
                <a:solidFill>
                  <a:srgbClr val="479D41">
                    <a:alpha val="25000"/>
                  </a:srgb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6" name="円/楕円 283"/>
              <p:cNvSpPr/>
              <p:nvPr/>
            </p:nvSpPr>
            <p:spPr>
              <a:xfrm rot="10800000">
                <a:off x="3966629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grpSp>
        <p:nvGrpSpPr>
          <p:cNvPr id="359" name="図形グループ 358"/>
          <p:cNvGrpSpPr/>
          <p:nvPr/>
        </p:nvGrpSpPr>
        <p:grpSpPr>
          <a:xfrm>
            <a:off x="2063974" y="5148714"/>
            <a:ext cx="525109" cy="126075"/>
            <a:chOff x="3463386" y="4658537"/>
            <a:chExt cx="525109" cy="126075"/>
          </a:xfrm>
        </p:grpSpPr>
        <p:sp>
          <p:nvSpPr>
            <p:cNvPr id="360" name="テキスト ボックス 359"/>
            <p:cNvSpPr txBox="1"/>
            <p:nvPr/>
          </p:nvSpPr>
          <p:spPr>
            <a:xfrm>
              <a:off x="3545650" y="4658537"/>
              <a:ext cx="36174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1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361" name="図形グループ 360"/>
            <p:cNvGrpSpPr/>
            <p:nvPr/>
          </p:nvGrpSpPr>
          <p:grpSpPr>
            <a:xfrm flipV="1">
              <a:off x="3463386" y="4663671"/>
              <a:ext cx="525109" cy="120941"/>
              <a:chOff x="3841546" y="4505615"/>
              <a:chExt cx="525109" cy="120941"/>
            </a:xfrm>
          </p:grpSpPr>
          <p:sp>
            <p:nvSpPr>
              <p:cNvPr id="362" name="円/楕円 283"/>
              <p:cNvSpPr/>
              <p:nvPr/>
            </p:nvSpPr>
            <p:spPr>
              <a:xfrm rot="10800000" flipH="1">
                <a:off x="4177748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363" name="直線コネクタ 362"/>
              <p:cNvCxnSpPr>
                <a:stCxn id="362" idx="0"/>
                <a:endCxn id="364" idx="0"/>
              </p:cNvCxnSpPr>
              <p:nvPr/>
            </p:nvCxnSpPr>
            <p:spPr>
              <a:xfrm flipH="1" flipV="1">
                <a:off x="4030453" y="4626556"/>
                <a:ext cx="147295" cy="0"/>
              </a:xfrm>
              <a:prstGeom prst="line">
                <a:avLst/>
              </a:prstGeom>
              <a:ln w="25400" cap="rnd" cmpd="sng">
                <a:solidFill>
                  <a:srgbClr val="479D41">
                    <a:alpha val="25000"/>
                  </a:srgb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4" name="円/楕円 283"/>
              <p:cNvSpPr/>
              <p:nvPr/>
            </p:nvSpPr>
            <p:spPr>
              <a:xfrm rot="10800000">
                <a:off x="3841546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grpSp>
        <p:nvGrpSpPr>
          <p:cNvPr id="406" name="図形グループ 405"/>
          <p:cNvGrpSpPr/>
          <p:nvPr/>
        </p:nvGrpSpPr>
        <p:grpSpPr>
          <a:xfrm>
            <a:off x="6499243" y="4478322"/>
            <a:ext cx="1399988" cy="170008"/>
            <a:chOff x="6499243" y="4683095"/>
            <a:chExt cx="1399988" cy="170008"/>
          </a:xfrm>
        </p:grpSpPr>
        <p:sp>
          <p:nvSpPr>
            <p:cNvPr id="395" name="テキスト ボックス 394"/>
            <p:cNvSpPr txBox="1"/>
            <p:nvPr/>
          </p:nvSpPr>
          <p:spPr>
            <a:xfrm>
              <a:off x="7025803" y="4704256"/>
              <a:ext cx="36174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rgbClr val="B8272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.1</a:t>
              </a:r>
              <a:endParaRPr kumimoji="1" lang="ja-JP" altLang="en-US" sz="800" baseline="30000" dirty="0">
                <a:solidFill>
                  <a:srgbClr val="B82720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405" name="図形グループ 404"/>
            <p:cNvGrpSpPr/>
            <p:nvPr/>
          </p:nvGrpSpPr>
          <p:grpSpPr>
            <a:xfrm>
              <a:off x="6499243" y="4732162"/>
              <a:ext cx="1399988" cy="120941"/>
              <a:chOff x="6499243" y="4732162"/>
              <a:chExt cx="1399988" cy="120941"/>
            </a:xfrm>
          </p:grpSpPr>
          <p:sp>
            <p:nvSpPr>
              <p:cNvPr id="397" name="円/楕円 283"/>
              <p:cNvSpPr/>
              <p:nvPr/>
            </p:nvSpPr>
            <p:spPr>
              <a:xfrm rot="10800000" flipH="1">
                <a:off x="7710324" y="4732162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B82720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398" name="直線コネクタ 397"/>
              <p:cNvCxnSpPr>
                <a:stCxn id="397" idx="0"/>
                <a:endCxn id="399" idx="0"/>
              </p:cNvCxnSpPr>
              <p:nvPr/>
            </p:nvCxnSpPr>
            <p:spPr>
              <a:xfrm flipH="1">
                <a:off x="6688150" y="4853103"/>
                <a:ext cx="1022174" cy="0"/>
              </a:xfrm>
              <a:prstGeom prst="line">
                <a:avLst/>
              </a:prstGeom>
              <a:ln w="25400" cap="rnd" cmpd="sng">
                <a:solidFill>
                  <a:srgbClr val="B82720">
                    <a:alpha val="25000"/>
                  </a:srgb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9" name="円/楕円 283"/>
              <p:cNvSpPr/>
              <p:nvPr/>
            </p:nvSpPr>
            <p:spPr>
              <a:xfrm rot="10800000">
                <a:off x="6499243" y="4732162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B82720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403" name="テキスト ボックス 402"/>
            <p:cNvSpPr txBox="1"/>
            <p:nvPr/>
          </p:nvSpPr>
          <p:spPr>
            <a:xfrm>
              <a:off x="6654530" y="4683095"/>
              <a:ext cx="36174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rgbClr val="B8272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(.1)</a:t>
              </a:r>
              <a:endParaRPr kumimoji="1" lang="ja-JP" altLang="en-US" sz="800" baseline="30000" dirty="0">
                <a:solidFill>
                  <a:srgbClr val="B82720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sp>
          <p:nvSpPr>
            <p:cNvPr id="404" name="テキスト ボックス 403"/>
            <p:cNvSpPr txBox="1"/>
            <p:nvPr/>
          </p:nvSpPr>
          <p:spPr>
            <a:xfrm>
              <a:off x="7448785" y="4683095"/>
              <a:ext cx="36174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rgbClr val="B8272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(.2)</a:t>
              </a:r>
              <a:endParaRPr kumimoji="1" lang="ja-JP" altLang="en-US" sz="800" baseline="30000" dirty="0">
                <a:solidFill>
                  <a:srgbClr val="B82720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368" name="図形グループ 367"/>
          <p:cNvGrpSpPr/>
          <p:nvPr/>
        </p:nvGrpSpPr>
        <p:grpSpPr>
          <a:xfrm>
            <a:off x="3755946" y="5148714"/>
            <a:ext cx="525109" cy="126075"/>
            <a:chOff x="3463386" y="4658537"/>
            <a:chExt cx="525109" cy="126075"/>
          </a:xfrm>
        </p:grpSpPr>
        <p:sp>
          <p:nvSpPr>
            <p:cNvPr id="369" name="テキスト ボックス 368"/>
            <p:cNvSpPr txBox="1"/>
            <p:nvPr/>
          </p:nvSpPr>
          <p:spPr>
            <a:xfrm>
              <a:off x="3545650" y="4658537"/>
              <a:ext cx="36174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1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370" name="図形グループ 369"/>
            <p:cNvGrpSpPr/>
            <p:nvPr/>
          </p:nvGrpSpPr>
          <p:grpSpPr>
            <a:xfrm flipV="1">
              <a:off x="3463386" y="4663671"/>
              <a:ext cx="525109" cy="120941"/>
              <a:chOff x="3841546" y="4505615"/>
              <a:chExt cx="525109" cy="120941"/>
            </a:xfrm>
          </p:grpSpPr>
          <p:sp>
            <p:nvSpPr>
              <p:cNvPr id="371" name="円/楕円 283"/>
              <p:cNvSpPr/>
              <p:nvPr/>
            </p:nvSpPr>
            <p:spPr>
              <a:xfrm rot="10800000" flipH="1">
                <a:off x="4177748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372" name="直線コネクタ 371"/>
              <p:cNvCxnSpPr>
                <a:stCxn id="371" idx="0"/>
                <a:endCxn id="373" idx="0"/>
              </p:cNvCxnSpPr>
              <p:nvPr/>
            </p:nvCxnSpPr>
            <p:spPr>
              <a:xfrm flipH="1" flipV="1">
                <a:off x="4030453" y="4626556"/>
                <a:ext cx="147295" cy="0"/>
              </a:xfrm>
              <a:prstGeom prst="line">
                <a:avLst/>
              </a:prstGeom>
              <a:ln w="25400" cap="rnd" cmpd="sng">
                <a:solidFill>
                  <a:srgbClr val="479D41">
                    <a:alpha val="25000"/>
                  </a:srgb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3" name="円/楕円 283"/>
              <p:cNvSpPr/>
              <p:nvPr/>
            </p:nvSpPr>
            <p:spPr>
              <a:xfrm rot="10800000">
                <a:off x="3841546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grpSp>
        <p:nvGrpSpPr>
          <p:cNvPr id="374" name="図形グループ 373"/>
          <p:cNvGrpSpPr/>
          <p:nvPr/>
        </p:nvGrpSpPr>
        <p:grpSpPr>
          <a:xfrm>
            <a:off x="3784862" y="4525219"/>
            <a:ext cx="944730" cy="141950"/>
            <a:chOff x="3910826" y="4484606"/>
            <a:chExt cx="944730" cy="141950"/>
          </a:xfrm>
        </p:grpSpPr>
        <p:sp>
          <p:nvSpPr>
            <p:cNvPr id="375" name="テキスト ボックス 374"/>
            <p:cNvSpPr txBox="1"/>
            <p:nvPr/>
          </p:nvSpPr>
          <p:spPr>
            <a:xfrm>
              <a:off x="4103459" y="4484606"/>
              <a:ext cx="36174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ae1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376" name="図形グループ 375"/>
            <p:cNvGrpSpPr/>
            <p:nvPr/>
          </p:nvGrpSpPr>
          <p:grpSpPr>
            <a:xfrm>
              <a:off x="3910826" y="4505615"/>
              <a:ext cx="944730" cy="120941"/>
              <a:chOff x="3910826" y="4505615"/>
              <a:chExt cx="944730" cy="120941"/>
            </a:xfrm>
          </p:grpSpPr>
          <p:sp>
            <p:nvSpPr>
              <p:cNvPr id="377" name="円/楕円 283"/>
              <p:cNvSpPr/>
              <p:nvPr/>
            </p:nvSpPr>
            <p:spPr>
              <a:xfrm rot="10800000" flipH="1">
                <a:off x="4666649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378" name="直線コネクタ 377"/>
              <p:cNvCxnSpPr>
                <a:stCxn id="377" idx="0"/>
                <a:endCxn id="379" idx="0"/>
              </p:cNvCxnSpPr>
              <p:nvPr/>
            </p:nvCxnSpPr>
            <p:spPr>
              <a:xfrm flipH="1">
                <a:off x="4099733" y="4626556"/>
                <a:ext cx="566916" cy="0"/>
              </a:xfrm>
              <a:prstGeom prst="line">
                <a:avLst/>
              </a:prstGeom>
              <a:ln w="25400" cap="rnd" cmpd="sng">
                <a:solidFill>
                  <a:srgbClr val="479D41">
                    <a:alpha val="25000"/>
                  </a:srgb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9" name="円/楕円 283"/>
              <p:cNvSpPr/>
              <p:nvPr/>
            </p:nvSpPr>
            <p:spPr>
              <a:xfrm rot="10800000">
                <a:off x="3910826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grpSp>
        <p:nvGrpSpPr>
          <p:cNvPr id="380" name="図形グループ 379"/>
          <p:cNvGrpSpPr/>
          <p:nvPr/>
        </p:nvGrpSpPr>
        <p:grpSpPr>
          <a:xfrm>
            <a:off x="4453020" y="4691824"/>
            <a:ext cx="784476" cy="141950"/>
            <a:chOff x="4071080" y="4484606"/>
            <a:chExt cx="784476" cy="141950"/>
          </a:xfrm>
        </p:grpSpPr>
        <p:sp>
          <p:nvSpPr>
            <p:cNvPr id="381" name="テキスト ボックス 380"/>
            <p:cNvSpPr txBox="1"/>
            <p:nvPr/>
          </p:nvSpPr>
          <p:spPr>
            <a:xfrm>
              <a:off x="4303159" y="4484606"/>
              <a:ext cx="36174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aeN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382" name="図形グループ 381"/>
            <p:cNvGrpSpPr/>
            <p:nvPr/>
          </p:nvGrpSpPr>
          <p:grpSpPr>
            <a:xfrm>
              <a:off x="4071080" y="4505615"/>
              <a:ext cx="784476" cy="120941"/>
              <a:chOff x="4071080" y="4505615"/>
              <a:chExt cx="784476" cy="120941"/>
            </a:xfrm>
          </p:grpSpPr>
          <p:sp>
            <p:nvSpPr>
              <p:cNvPr id="383" name="円/楕円 283"/>
              <p:cNvSpPr/>
              <p:nvPr/>
            </p:nvSpPr>
            <p:spPr>
              <a:xfrm rot="10800000" flipH="1">
                <a:off x="4666649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384" name="直線コネクタ 383"/>
              <p:cNvCxnSpPr>
                <a:stCxn id="383" idx="0"/>
                <a:endCxn id="385" idx="0"/>
              </p:cNvCxnSpPr>
              <p:nvPr/>
            </p:nvCxnSpPr>
            <p:spPr>
              <a:xfrm flipH="1">
                <a:off x="4259987" y="4626556"/>
                <a:ext cx="406662" cy="0"/>
              </a:xfrm>
              <a:prstGeom prst="line">
                <a:avLst/>
              </a:prstGeom>
              <a:ln w="25400" cap="rnd" cmpd="sng">
                <a:solidFill>
                  <a:srgbClr val="479D41">
                    <a:alpha val="25000"/>
                  </a:srgb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5" name="円/楕円 283"/>
              <p:cNvSpPr/>
              <p:nvPr/>
            </p:nvSpPr>
            <p:spPr>
              <a:xfrm rot="10800000">
                <a:off x="4071080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grpSp>
        <p:nvGrpSpPr>
          <p:cNvPr id="386" name="図形グループ 385"/>
          <p:cNvGrpSpPr/>
          <p:nvPr/>
        </p:nvGrpSpPr>
        <p:grpSpPr>
          <a:xfrm>
            <a:off x="4786034" y="5148714"/>
            <a:ext cx="525109" cy="126075"/>
            <a:chOff x="3463386" y="4658537"/>
            <a:chExt cx="525109" cy="126075"/>
          </a:xfrm>
        </p:grpSpPr>
        <p:sp>
          <p:nvSpPr>
            <p:cNvPr id="387" name="テキスト ボックス 386"/>
            <p:cNvSpPr txBox="1"/>
            <p:nvPr/>
          </p:nvSpPr>
          <p:spPr>
            <a:xfrm>
              <a:off x="3545650" y="4658537"/>
              <a:ext cx="36174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1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388" name="図形グループ 387"/>
            <p:cNvGrpSpPr/>
            <p:nvPr/>
          </p:nvGrpSpPr>
          <p:grpSpPr>
            <a:xfrm flipV="1">
              <a:off x="3463386" y="4663671"/>
              <a:ext cx="525109" cy="120941"/>
              <a:chOff x="3841546" y="4505615"/>
              <a:chExt cx="525109" cy="120941"/>
            </a:xfrm>
          </p:grpSpPr>
          <p:sp>
            <p:nvSpPr>
              <p:cNvPr id="389" name="円/楕円 283"/>
              <p:cNvSpPr/>
              <p:nvPr/>
            </p:nvSpPr>
            <p:spPr>
              <a:xfrm rot="10800000" flipH="1">
                <a:off x="4177748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390" name="直線コネクタ 389"/>
              <p:cNvCxnSpPr>
                <a:stCxn id="389" idx="0"/>
                <a:endCxn id="391" idx="0"/>
              </p:cNvCxnSpPr>
              <p:nvPr/>
            </p:nvCxnSpPr>
            <p:spPr>
              <a:xfrm flipH="1" flipV="1">
                <a:off x="4030453" y="4626556"/>
                <a:ext cx="147295" cy="0"/>
              </a:xfrm>
              <a:prstGeom prst="line">
                <a:avLst/>
              </a:prstGeom>
              <a:ln w="25400" cap="rnd" cmpd="sng">
                <a:solidFill>
                  <a:srgbClr val="479D41">
                    <a:alpha val="25000"/>
                  </a:srgb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1" name="円/楕円 283"/>
              <p:cNvSpPr/>
              <p:nvPr/>
            </p:nvSpPr>
            <p:spPr>
              <a:xfrm rot="10800000">
                <a:off x="3841546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grpSp>
        <p:nvGrpSpPr>
          <p:cNvPr id="521" name="図形グループ 520"/>
          <p:cNvGrpSpPr/>
          <p:nvPr/>
        </p:nvGrpSpPr>
        <p:grpSpPr>
          <a:xfrm>
            <a:off x="3911628" y="3433180"/>
            <a:ext cx="377815" cy="123111"/>
            <a:chOff x="4815235" y="5900589"/>
            <a:chExt cx="377815" cy="123111"/>
          </a:xfrm>
        </p:grpSpPr>
        <p:sp>
          <p:nvSpPr>
            <p:cNvPr id="522" name="テキスト ボックス 521"/>
            <p:cNvSpPr txBox="1"/>
            <p:nvPr/>
          </p:nvSpPr>
          <p:spPr>
            <a:xfrm>
              <a:off x="4841414" y="5900589"/>
              <a:ext cx="326235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ae0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523" name="図形グループ 522"/>
            <p:cNvGrpSpPr/>
            <p:nvPr/>
          </p:nvGrpSpPr>
          <p:grpSpPr>
            <a:xfrm>
              <a:off x="4815235" y="5900885"/>
              <a:ext cx="377815" cy="120941"/>
              <a:chOff x="5297792" y="5875180"/>
              <a:chExt cx="377815" cy="120941"/>
            </a:xfrm>
          </p:grpSpPr>
          <p:sp>
            <p:nvSpPr>
              <p:cNvPr id="524" name="円/楕円 283"/>
              <p:cNvSpPr/>
              <p:nvPr/>
            </p:nvSpPr>
            <p:spPr>
              <a:xfrm rot="10800000" flipH="1" flipV="1">
                <a:off x="5486700" y="5875180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25" name="円/楕円 283"/>
              <p:cNvSpPr/>
              <p:nvPr/>
            </p:nvSpPr>
            <p:spPr>
              <a:xfrm rot="10800000" flipV="1">
                <a:off x="5297792" y="5875180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grpSp>
        <p:nvGrpSpPr>
          <p:cNvPr id="410" name="図形グループ 409"/>
          <p:cNvGrpSpPr/>
          <p:nvPr/>
        </p:nvGrpSpPr>
        <p:grpSpPr>
          <a:xfrm>
            <a:off x="4443947" y="3730351"/>
            <a:ext cx="140491" cy="558451"/>
            <a:chOff x="4443947" y="3884324"/>
            <a:chExt cx="140491" cy="558451"/>
          </a:xfrm>
        </p:grpSpPr>
        <p:sp>
          <p:nvSpPr>
            <p:cNvPr id="527" name="テキスト ボックス 526"/>
            <p:cNvSpPr txBox="1"/>
            <p:nvPr/>
          </p:nvSpPr>
          <p:spPr>
            <a:xfrm rot="16200000">
              <a:off x="4377268" y="3951003"/>
              <a:ext cx="25647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vcp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528" name="図形グループ 527"/>
            <p:cNvGrpSpPr/>
            <p:nvPr/>
          </p:nvGrpSpPr>
          <p:grpSpPr>
            <a:xfrm rot="5400000">
              <a:off x="4388420" y="4246757"/>
              <a:ext cx="271095" cy="120941"/>
              <a:chOff x="5297792" y="5875180"/>
              <a:chExt cx="377815" cy="120941"/>
            </a:xfrm>
          </p:grpSpPr>
          <p:sp>
            <p:nvSpPr>
              <p:cNvPr id="529" name="円/楕円 283"/>
              <p:cNvSpPr/>
              <p:nvPr/>
            </p:nvSpPr>
            <p:spPr>
              <a:xfrm rot="10800000" flipH="1" flipV="1">
                <a:off x="5486700" y="5875180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30" name="円/楕円 283"/>
              <p:cNvSpPr/>
              <p:nvPr/>
            </p:nvSpPr>
            <p:spPr>
              <a:xfrm rot="10800000" flipV="1">
                <a:off x="5297792" y="5875180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sp>
        <p:nvSpPr>
          <p:cNvPr id="531" name="テキスト ボックス 530"/>
          <p:cNvSpPr txBox="1"/>
          <p:nvPr/>
        </p:nvSpPr>
        <p:spPr>
          <a:xfrm>
            <a:off x="3880168" y="3261804"/>
            <a:ext cx="410586" cy="180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.</a:t>
            </a:r>
            <a:r>
              <a:rPr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32</a:t>
            </a:r>
            <a:r>
              <a:rPr lang="en-US" altLang="ja-JP" sz="1200" baseline="30000" dirty="0" smtClean="0">
                <a:solidFill>
                  <a:srgbClr val="DB598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10</a:t>
            </a:r>
            <a:endParaRPr kumimoji="1" lang="ja-JP" altLang="en-US" sz="1200" baseline="30000" dirty="0">
              <a:solidFill>
                <a:srgbClr val="DB5988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sp>
        <p:nvSpPr>
          <p:cNvPr id="532" name="テキスト ボックス 531"/>
          <p:cNvSpPr txBox="1"/>
          <p:nvPr/>
        </p:nvSpPr>
        <p:spPr>
          <a:xfrm>
            <a:off x="4800432" y="3361437"/>
            <a:ext cx="410586" cy="180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.</a:t>
            </a:r>
            <a:r>
              <a:rPr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32</a:t>
            </a:r>
            <a:r>
              <a:rPr lang="en-US" altLang="ja-JP" sz="1200" baseline="30000" dirty="0" smtClean="0">
                <a:solidFill>
                  <a:srgbClr val="DB598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100</a:t>
            </a:r>
            <a:endParaRPr kumimoji="1" lang="ja-JP" altLang="en-US" sz="1200" baseline="30000" dirty="0">
              <a:solidFill>
                <a:srgbClr val="DB5988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grpSp>
        <p:nvGrpSpPr>
          <p:cNvPr id="533" name="図形グループ 532"/>
          <p:cNvGrpSpPr/>
          <p:nvPr/>
        </p:nvGrpSpPr>
        <p:grpSpPr>
          <a:xfrm>
            <a:off x="1803234" y="3720826"/>
            <a:ext cx="140491" cy="558451"/>
            <a:chOff x="4443947" y="3884324"/>
            <a:chExt cx="140491" cy="558451"/>
          </a:xfrm>
        </p:grpSpPr>
        <p:sp>
          <p:nvSpPr>
            <p:cNvPr id="534" name="テキスト ボックス 533"/>
            <p:cNvSpPr txBox="1"/>
            <p:nvPr/>
          </p:nvSpPr>
          <p:spPr>
            <a:xfrm rot="16200000">
              <a:off x="4377268" y="3951003"/>
              <a:ext cx="25647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vcp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535" name="図形グループ 534"/>
            <p:cNvGrpSpPr/>
            <p:nvPr/>
          </p:nvGrpSpPr>
          <p:grpSpPr>
            <a:xfrm rot="5400000">
              <a:off x="4388420" y="4246757"/>
              <a:ext cx="271095" cy="120941"/>
              <a:chOff x="5297792" y="5875180"/>
              <a:chExt cx="377815" cy="120941"/>
            </a:xfrm>
          </p:grpSpPr>
          <p:sp>
            <p:nvSpPr>
              <p:cNvPr id="536" name="円/楕円 283"/>
              <p:cNvSpPr/>
              <p:nvPr/>
            </p:nvSpPr>
            <p:spPr>
              <a:xfrm rot="10800000" flipH="1" flipV="1">
                <a:off x="5486700" y="5875180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37" name="円/楕円 283"/>
              <p:cNvSpPr/>
              <p:nvPr/>
            </p:nvSpPr>
            <p:spPr>
              <a:xfrm rot="10800000" flipV="1">
                <a:off x="5297792" y="5875180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sp>
        <p:nvSpPr>
          <p:cNvPr id="544" name="テキスト ボックス 543"/>
          <p:cNvSpPr txBox="1"/>
          <p:nvPr/>
        </p:nvSpPr>
        <p:spPr>
          <a:xfrm>
            <a:off x="1678079" y="3143654"/>
            <a:ext cx="361237" cy="180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.</a:t>
            </a:r>
            <a:r>
              <a:rPr lang="en-US" altLang="ja-JP" sz="117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4</a:t>
            </a:r>
            <a:r>
              <a:rPr lang="en-US" altLang="ja-JP" sz="1200" baseline="30000" dirty="0" smtClean="0">
                <a:solidFill>
                  <a:srgbClr val="DB598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10</a:t>
            </a:r>
            <a:endParaRPr kumimoji="1" lang="ja-JP" altLang="en-US" sz="1200" baseline="30000" dirty="0">
              <a:solidFill>
                <a:srgbClr val="DB5988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sp>
        <p:nvSpPr>
          <p:cNvPr id="545" name="テキスト ボックス 544"/>
          <p:cNvSpPr txBox="1"/>
          <p:nvPr/>
        </p:nvSpPr>
        <p:spPr>
          <a:xfrm>
            <a:off x="1889385" y="3366506"/>
            <a:ext cx="410586" cy="180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.</a:t>
            </a:r>
            <a:r>
              <a:rPr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4</a:t>
            </a:r>
            <a:r>
              <a:rPr lang="en-US" altLang="ja-JP" sz="1200" baseline="30000" dirty="0" smtClean="0">
                <a:solidFill>
                  <a:srgbClr val="DB598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100</a:t>
            </a:r>
            <a:endParaRPr kumimoji="1" lang="ja-JP" altLang="en-US" sz="1200" baseline="30000" dirty="0">
              <a:solidFill>
                <a:srgbClr val="DB5988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sp>
        <p:nvSpPr>
          <p:cNvPr id="576" name="テキスト ボックス 575"/>
          <p:cNvSpPr txBox="1"/>
          <p:nvPr/>
        </p:nvSpPr>
        <p:spPr>
          <a:xfrm>
            <a:off x="4197153" y="428242"/>
            <a:ext cx="751939" cy="4294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1400" dirty="0" smtClean="0">
                <a:solidFill>
                  <a:srgbClr val="DB598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area</a:t>
            </a:r>
          </a:p>
          <a:p>
            <a:pPr algn="ctr">
              <a:lnSpc>
                <a:spcPct val="90000"/>
              </a:lnSpc>
            </a:pPr>
            <a:r>
              <a:rPr lang="en-US" altLang="ja-JP" sz="1670" dirty="0" smtClean="0">
                <a:solidFill>
                  <a:srgbClr val="DB598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0</a:t>
            </a:r>
            <a:endParaRPr kumimoji="1" lang="ja-JP" altLang="en-US" sz="1670" dirty="0">
              <a:solidFill>
                <a:srgbClr val="DB5988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sp>
        <p:nvSpPr>
          <p:cNvPr id="590" name="テキスト ボックス 589"/>
          <p:cNvSpPr txBox="1"/>
          <p:nvPr/>
        </p:nvSpPr>
        <p:spPr>
          <a:xfrm>
            <a:off x="946150" y="1417974"/>
            <a:ext cx="113312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en-US" altLang="ja-JP" sz="118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10.7.127.x/32</a:t>
            </a:r>
            <a:endParaRPr kumimoji="1" lang="ja-JP" altLang="en-US" sz="1180" baseline="30000" dirty="0">
              <a:solidFill>
                <a:srgbClr val="DB5988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sp>
        <p:nvSpPr>
          <p:cNvPr id="591" name="テキスト ボックス 590"/>
          <p:cNvSpPr txBox="1"/>
          <p:nvPr/>
        </p:nvSpPr>
        <p:spPr>
          <a:xfrm>
            <a:off x="946150" y="1653440"/>
            <a:ext cx="113312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en-US" altLang="ja-JP" sz="1180" dirty="0" smtClean="0">
                <a:solidFill>
                  <a:schemeClr val="bg1">
                    <a:lumMod val="50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10.207.</a:t>
            </a:r>
            <a:r>
              <a:rPr lang="en-US" altLang="ja-JP" sz="1180" dirty="0" smtClean="0">
                <a:solidFill>
                  <a:schemeClr val="bg1">
                    <a:lumMod val="50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y.z</a:t>
            </a:r>
            <a:r>
              <a:rPr kumimoji="1" lang="en-US" altLang="ja-JP" sz="1180" dirty="0" smtClean="0">
                <a:solidFill>
                  <a:schemeClr val="bg1">
                    <a:lumMod val="50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/16</a:t>
            </a:r>
            <a:endParaRPr kumimoji="1" lang="ja-JP" altLang="en-US" sz="1180" baseline="30000" dirty="0">
              <a:solidFill>
                <a:schemeClr val="bg1">
                  <a:lumMod val="50000"/>
                </a:schemeClr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sp>
        <p:nvSpPr>
          <p:cNvPr id="593" name="テキスト ボックス 592"/>
          <p:cNvSpPr txBox="1"/>
          <p:nvPr/>
        </p:nvSpPr>
        <p:spPr>
          <a:xfrm>
            <a:off x="822120" y="884573"/>
            <a:ext cx="33308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300" dirty="0" smtClean="0">
                <a:solidFill>
                  <a:srgbClr val="008FA8"/>
                </a:solidFill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B2</a:t>
            </a:r>
            <a:endParaRPr kumimoji="1" lang="ja-JP" altLang="en-US" sz="1300" baseline="30000" dirty="0">
              <a:solidFill>
                <a:srgbClr val="008FA8"/>
              </a:solidFill>
              <a:effectLst>
                <a:glow rad="76200">
                  <a:schemeClr val="bg1"/>
                </a:glow>
              </a:effectLst>
              <a:latin typeface="Helvetica"/>
              <a:cs typeface="Helvetica"/>
            </a:endParaRPr>
          </a:p>
        </p:txBody>
      </p:sp>
      <p:sp>
        <p:nvSpPr>
          <p:cNvPr id="597" name="テキスト ボックス 596"/>
          <p:cNvSpPr txBox="1"/>
          <p:nvPr/>
        </p:nvSpPr>
        <p:spPr>
          <a:xfrm>
            <a:off x="5343818" y="3773201"/>
            <a:ext cx="33308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altLang="ja-JP" sz="1300" dirty="0">
                <a:solidFill>
                  <a:srgbClr val="008FA8"/>
                </a:solidFill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F</a:t>
            </a:r>
            <a:r>
              <a:rPr kumimoji="1" lang="en-US" altLang="ja-JP" sz="1300" dirty="0" smtClean="0">
                <a:solidFill>
                  <a:srgbClr val="008FA8"/>
                </a:solidFill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2</a:t>
            </a:r>
            <a:endParaRPr kumimoji="1" lang="ja-JP" altLang="en-US" sz="1300" baseline="30000" dirty="0">
              <a:solidFill>
                <a:srgbClr val="008FA8"/>
              </a:solidFill>
              <a:effectLst>
                <a:glow rad="76200">
                  <a:schemeClr val="bg1"/>
                </a:glow>
              </a:effectLst>
              <a:latin typeface="Helvetica"/>
              <a:cs typeface="Helvetica"/>
            </a:endParaRPr>
          </a:p>
        </p:txBody>
      </p:sp>
      <p:sp>
        <p:nvSpPr>
          <p:cNvPr id="598" name="テキスト ボックス 597"/>
          <p:cNvSpPr txBox="1"/>
          <p:nvPr/>
        </p:nvSpPr>
        <p:spPr>
          <a:xfrm>
            <a:off x="8035925" y="3773201"/>
            <a:ext cx="33308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altLang="ja-JP" sz="1300" dirty="0" smtClean="0">
                <a:solidFill>
                  <a:srgbClr val="008FA8"/>
                </a:solidFill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F</a:t>
            </a:r>
            <a:r>
              <a:rPr lang="en-US" altLang="ja-JP" sz="1300" dirty="0">
                <a:solidFill>
                  <a:srgbClr val="008FA8"/>
                </a:solidFill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3</a:t>
            </a:r>
            <a:endParaRPr kumimoji="1" lang="ja-JP" altLang="en-US" sz="1300" baseline="30000" dirty="0">
              <a:solidFill>
                <a:srgbClr val="008FA8"/>
              </a:solidFill>
              <a:effectLst>
                <a:glow rad="76200">
                  <a:schemeClr val="bg1"/>
                </a:glow>
              </a:effectLst>
              <a:latin typeface="Helvetica"/>
              <a:cs typeface="Helvetica"/>
            </a:endParaRPr>
          </a:p>
        </p:txBody>
      </p:sp>
      <p:grpSp>
        <p:nvGrpSpPr>
          <p:cNvPr id="616" name="図形グループ 615"/>
          <p:cNvGrpSpPr/>
          <p:nvPr/>
        </p:nvGrpSpPr>
        <p:grpSpPr>
          <a:xfrm>
            <a:off x="7800418" y="1214774"/>
            <a:ext cx="377815" cy="150671"/>
            <a:chOff x="4382054" y="5503197"/>
            <a:chExt cx="377815" cy="150671"/>
          </a:xfrm>
        </p:grpSpPr>
        <p:sp>
          <p:nvSpPr>
            <p:cNvPr id="617" name="テキスト ボックス 616"/>
            <p:cNvSpPr txBox="1"/>
            <p:nvPr/>
          </p:nvSpPr>
          <p:spPr>
            <a:xfrm>
              <a:off x="4389184" y="5503197"/>
              <a:ext cx="36164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ae0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618" name="図形グループ 617"/>
            <p:cNvGrpSpPr/>
            <p:nvPr/>
          </p:nvGrpSpPr>
          <p:grpSpPr>
            <a:xfrm flipV="1">
              <a:off x="4382054" y="5532927"/>
              <a:ext cx="377815" cy="120941"/>
              <a:chOff x="5297792" y="5875180"/>
              <a:chExt cx="377815" cy="120941"/>
            </a:xfrm>
          </p:grpSpPr>
          <p:sp>
            <p:nvSpPr>
              <p:cNvPr id="619" name="円/楕円 283"/>
              <p:cNvSpPr/>
              <p:nvPr/>
            </p:nvSpPr>
            <p:spPr>
              <a:xfrm rot="10800000" flipH="1" flipV="1">
                <a:off x="5486700" y="5875180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20" name="円/楕円 283"/>
              <p:cNvSpPr/>
              <p:nvPr/>
            </p:nvSpPr>
            <p:spPr>
              <a:xfrm rot="10800000" flipV="1">
                <a:off x="5297792" y="5875180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sp>
        <p:nvSpPr>
          <p:cNvPr id="621" name="テキスト ボックス 620"/>
          <p:cNvSpPr txBox="1"/>
          <p:nvPr/>
        </p:nvSpPr>
        <p:spPr>
          <a:xfrm>
            <a:off x="7846557" y="990347"/>
            <a:ext cx="2845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1200" dirty="0" smtClean="0">
                <a:solidFill>
                  <a:srgbClr val="539E32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#0</a:t>
            </a:r>
            <a:endParaRPr kumimoji="1" lang="ja-JP" altLang="en-US" sz="1200" dirty="0">
              <a:solidFill>
                <a:srgbClr val="539E32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grpSp>
        <p:nvGrpSpPr>
          <p:cNvPr id="631" name="図形グループ 630"/>
          <p:cNvGrpSpPr/>
          <p:nvPr/>
        </p:nvGrpSpPr>
        <p:grpSpPr>
          <a:xfrm>
            <a:off x="7800419" y="784327"/>
            <a:ext cx="382630" cy="148847"/>
            <a:chOff x="7041117" y="1464621"/>
            <a:chExt cx="382630" cy="148847"/>
          </a:xfrm>
        </p:grpSpPr>
        <p:sp>
          <p:nvSpPr>
            <p:cNvPr id="623" name="テキスト ボックス 622"/>
            <p:cNvSpPr txBox="1"/>
            <p:nvPr/>
          </p:nvSpPr>
          <p:spPr>
            <a:xfrm>
              <a:off x="7051558" y="1464621"/>
              <a:ext cx="36174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rgbClr val="B8272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.1</a:t>
              </a:r>
              <a:endParaRPr kumimoji="1" lang="ja-JP" altLang="en-US" sz="800" baseline="30000" dirty="0">
                <a:solidFill>
                  <a:srgbClr val="B82720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630" name="図形グループ 629"/>
            <p:cNvGrpSpPr/>
            <p:nvPr/>
          </p:nvGrpSpPr>
          <p:grpSpPr>
            <a:xfrm>
              <a:off x="7041117" y="1492527"/>
              <a:ext cx="382630" cy="120941"/>
              <a:chOff x="7521274" y="1492527"/>
              <a:chExt cx="382630" cy="120941"/>
            </a:xfrm>
          </p:grpSpPr>
          <p:sp>
            <p:nvSpPr>
              <p:cNvPr id="627" name="円/楕円 283"/>
              <p:cNvSpPr/>
              <p:nvPr/>
            </p:nvSpPr>
            <p:spPr>
              <a:xfrm rot="10800000" flipH="1">
                <a:off x="7714997" y="1492527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B82720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29" name="円/楕円 283"/>
              <p:cNvSpPr/>
              <p:nvPr/>
            </p:nvSpPr>
            <p:spPr>
              <a:xfrm rot="10800000">
                <a:off x="7521274" y="1492527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B82720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sp>
        <p:nvSpPr>
          <p:cNvPr id="625" name="テキスト ボックス 624"/>
          <p:cNvSpPr txBox="1"/>
          <p:nvPr/>
        </p:nvSpPr>
        <p:spPr>
          <a:xfrm>
            <a:off x="7703943" y="646738"/>
            <a:ext cx="36174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800" dirty="0" smtClean="0">
                <a:solidFill>
                  <a:srgbClr val="B82720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(.1)</a:t>
            </a:r>
            <a:endParaRPr kumimoji="1" lang="ja-JP" altLang="en-US" sz="800" baseline="30000" dirty="0">
              <a:solidFill>
                <a:srgbClr val="B82720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sp>
        <p:nvSpPr>
          <p:cNvPr id="626" name="テキスト ボックス 625"/>
          <p:cNvSpPr txBox="1"/>
          <p:nvPr/>
        </p:nvSpPr>
        <p:spPr>
          <a:xfrm>
            <a:off x="7928663" y="646738"/>
            <a:ext cx="36174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800" dirty="0" smtClean="0">
                <a:solidFill>
                  <a:srgbClr val="B82720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(.2)</a:t>
            </a:r>
            <a:endParaRPr kumimoji="1" lang="ja-JP" altLang="en-US" sz="800" baseline="30000" dirty="0">
              <a:solidFill>
                <a:srgbClr val="B82720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sp>
        <p:nvSpPr>
          <p:cNvPr id="577" name="角丸四角形 576"/>
          <p:cNvSpPr/>
          <p:nvPr/>
        </p:nvSpPr>
        <p:spPr>
          <a:xfrm>
            <a:off x="882650" y="2111706"/>
            <a:ext cx="7153275" cy="446865"/>
          </a:xfrm>
          <a:prstGeom prst="roundRect">
            <a:avLst>
              <a:gd name="adj" fmla="val 12393"/>
            </a:avLst>
          </a:prstGeom>
          <a:noFill/>
          <a:ln w="12700" cap="rnd">
            <a:solidFill>
              <a:srgbClr val="CE1C24"/>
            </a:solidFill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10" name="図形グループ 509"/>
          <p:cNvGrpSpPr/>
          <p:nvPr/>
        </p:nvGrpSpPr>
        <p:grpSpPr>
          <a:xfrm>
            <a:off x="1377892" y="2402824"/>
            <a:ext cx="1014010" cy="145485"/>
            <a:chOff x="3841546" y="4481071"/>
            <a:chExt cx="1014010" cy="145485"/>
          </a:xfrm>
        </p:grpSpPr>
        <p:sp>
          <p:nvSpPr>
            <p:cNvPr id="511" name="テキスト ボックス 510"/>
            <p:cNvSpPr txBox="1"/>
            <p:nvPr/>
          </p:nvSpPr>
          <p:spPr>
            <a:xfrm>
              <a:off x="4167587" y="4481071"/>
              <a:ext cx="36174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5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512" name="図形グループ 511"/>
            <p:cNvGrpSpPr/>
            <p:nvPr/>
          </p:nvGrpSpPr>
          <p:grpSpPr>
            <a:xfrm>
              <a:off x="3841546" y="4505615"/>
              <a:ext cx="1014010" cy="120941"/>
              <a:chOff x="3841546" y="4505615"/>
              <a:chExt cx="1014010" cy="120941"/>
            </a:xfrm>
          </p:grpSpPr>
          <p:sp>
            <p:nvSpPr>
              <p:cNvPr id="513" name="円/楕円 283"/>
              <p:cNvSpPr/>
              <p:nvPr/>
            </p:nvSpPr>
            <p:spPr>
              <a:xfrm rot="10800000" flipH="1">
                <a:off x="4666649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514" name="直線コネクタ 513"/>
              <p:cNvCxnSpPr>
                <a:stCxn id="513" idx="0"/>
                <a:endCxn id="515" idx="0"/>
              </p:cNvCxnSpPr>
              <p:nvPr/>
            </p:nvCxnSpPr>
            <p:spPr>
              <a:xfrm flipH="1">
                <a:off x="4030453" y="4626556"/>
                <a:ext cx="636196" cy="0"/>
              </a:xfrm>
              <a:prstGeom prst="line">
                <a:avLst/>
              </a:prstGeom>
              <a:ln w="25400" cap="rnd" cmpd="sng">
                <a:solidFill>
                  <a:srgbClr val="479D41">
                    <a:alpha val="25000"/>
                  </a:srgb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5" name="円/楕円 283"/>
              <p:cNvSpPr/>
              <p:nvPr/>
            </p:nvSpPr>
            <p:spPr>
              <a:xfrm rot="10800000">
                <a:off x="3841546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sp>
        <p:nvSpPr>
          <p:cNvPr id="578" name="角丸四角形 577"/>
          <p:cNvSpPr/>
          <p:nvPr/>
        </p:nvSpPr>
        <p:spPr>
          <a:xfrm>
            <a:off x="882650" y="2604841"/>
            <a:ext cx="7153275" cy="446865"/>
          </a:xfrm>
          <a:prstGeom prst="roundRect">
            <a:avLst>
              <a:gd name="adj" fmla="val 12393"/>
            </a:avLst>
          </a:prstGeom>
          <a:noFill/>
          <a:ln w="12700" cap="rnd">
            <a:solidFill>
              <a:srgbClr val="CE1C24"/>
            </a:solidFill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38" name="図形グループ 537"/>
          <p:cNvGrpSpPr/>
          <p:nvPr/>
        </p:nvGrpSpPr>
        <p:grpSpPr>
          <a:xfrm>
            <a:off x="1596981" y="2896653"/>
            <a:ext cx="1014010" cy="145485"/>
            <a:chOff x="3841546" y="4481071"/>
            <a:chExt cx="1014010" cy="145485"/>
          </a:xfrm>
        </p:grpSpPr>
        <p:sp>
          <p:nvSpPr>
            <p:cNvPr id="539" name="テキスト ボックス 538"/>
            <p:cNvSpPr txBox="1"/>
            <p:nvPr/>
          </p:nvSpPr>
          <p:spPr>
            <a:xfrm>
              <a:off x="4167587" y="4481071"/>
              <a:ext cx="36174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5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540" name="図形グループ 539"/>
            <p:cNvGrpSpPr/>
            <p:nvPr/>
          </p:nvGrpSpPr>
          <p:grpSpPr>
            <a:xfrm>
              <a:off x="3841546" y="4505615"/>
              <a:ext cx="1014010" cy="120941"/>
              <a:chOff x="3841546" y="4505615"/>
              <a:chExt cx="1014010" cy="120941"/>
            </a:xfrm>
          </p:grpSpPr>
          <p:sp>
            <p:nvSpPr>
              <p:cNvPr id="541" name="円/楕円 283"/>
              <p:cNvSpPr/>
              <p:nvPr/>
            </p:nvSpPr>
            <p:spPr>
              <a:xfrm rot="10800000" flipH="1">
                <a:off x="4666649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542" name="直線コネクタ 541"/>
              <p:cNvCxnSpPr>
                <a:stCxn id="541" idx="0"/>
                <a:endCxn id="543" idx="0"/>
              </p:cNvCxnSpPr>
              <p:nvPr/>
            </p:nvCxnSpPr>
            <p:spPr>
              <a:xfrm flipH="1">
                <a:off x="4030453" y="4626556"/>
                <a:ext cx="636196" cy="0"/>
              </a:xfrm>
              <a:prstGeom prst="line">
                <a:avLst/>
              </a:prstGeom>
              <a:ln w="25400" cap="rnd" cmpd="sng">
                <a:solidFill>
                  <a:srgbClr val="479D41">
                    <a:alpha val="25000"/>
                  </a:srgb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3" name="円/楕円 283"/>
              <p:cNvSpPr/>
              <p:nvPr/>
            </p:nvSpPr>
            <p:spPr>
              <a:xfrm rot="10800000">
                <a:off x="3841546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grpSp>
        <p:nvGrpSpPr>
          <p:cNvPr id="516" name="図形グループ 515"/>
          <p:cNvGrpSpPr/>
          <p:nvPr/>
        </p:nvGrpSpPr>
        <p:grpSpPr>
          <a:xfrm>
            <a:off x="3908221" y="2601666"/>
            <a:ext cx="377815" cy="150671"/>
            <a:chOff x="4382054" y="5503197"/>
            <a:chExt cx="377815" cy="150671"/>
          </a:xfrm>
        </p:grpSpPr>
        <p:sp>
          <p:nvSpPr>
            <p:cNvPr id="517" name="テキスト ボックス 516"/>
            <p:cNvSpPr txBox="1"/>
            <p:nvPr/>
          </p:nvSpPr>
          <p:spPr>
            <a:xfrm>
              <a:off x="4389184" y="5503197"/>
              <a:ext cx="36164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9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518" name="図形グループ 517"/>
            <p:cNvGrpSpPr/>
            <p:nvPr/>
          </p:nvGrpSpPr>
          <p:grpSpPr>
            <a:xfrm flipV="1">
              <a:off x="4382054" y="5532927"/>
              <a:ext cx="377815" cy="120941"/>
              <a:chOff x="5297792" y="5875180"/>
              <a:chExt cx="377815" cy="120941"/>
            </a:xfrm>
          </p:grpSpPr>
          <p:sp>
            <p:nvSpPr>
              <p:cNvPr id="519" name="円/楕円 283"/>
              <p:cNvSpPr/>
              <p:nvPr/>
            </p:nvSpPr>
            <p:spPr>
              <a:xfrm rot="10800000" flipH="1" flipV="1">
                <a:off x="5486700" y="5875180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20" name="円/楕円 283"/>
              <p:cNvSpPr/>
              <p:nvPr/>
            </p:nvSpPr>
            <p:spPr>
              <a:xfrm rot="10800000" flipV="1">
                <a:off x="5297792" y="5875180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sp>
        <p:nvSpPr>
          <p:cNvPr id="589" name="テキスト ボックス 588"/>
          <p:cNvSpPr txBox="1"/>
          <p:nvPr/>
        </p:nvSpPr>
        <p:spPr>
          <a:xfrm>
            <a:off x="3909499" y="1706153"/>
            <a:ext cx="1319309" cy="4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altLang="ja-JP" sz="1400" dirty="0" smtClean="0">
                <a:solidFill>
                  <a:srgbClr val="DB598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area</a:t>
            </a:r>
          </a:p>
          <a:p>
            <a:pPr algn="ctr">
              <a:lnSpc>
                <a:spcPct val="85000"/>
              </a:lnSpc>
            </a:pPr>
            <a:r>
              <a:rPr lang="en-US" altLang="ja-JP" sz="1670" dirty="0" smtClean="0">
                <a:solidFill>
                  <a:srgbClr val="DB598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10.7.0.0</a:t>
            </a:r>
            <a:endParaRPr kumimoji="1" lang="ja-JP" altLang="en-US" sz="1670" dirty="0">
              <a:solidFill>
                <a:srgbClr val="DB5988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sp>
        <p:nvSpPr>
          <p:cNvPr id="712" name="テキスト ボックス 711"/>
          <p:cNvSpPr txBox="1"/>
          <p:nvPr/>
        </p:nvSpPr>
        <p:spPr>
          <a:xfrm>
            <a:off x="617554" y="613030"/>
            <a:ext cx="835249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660" dirty="0" smtClean="0">
                <a:solidFill>
                  <a:schemeClr val="bg1">
                    <a:alpha val="90000"/>
                  </a:schemeClr>
                </a:solidFill>
                <a:effectLst>
                  <a:glow rad="76200">
                    <a:schemeClr val="tx2">
                      <a:lumMod val="60000"/>
                      <a:lumOff val="40000"/>
                      <a:alpha val="23000"/>
                    </a:schemeClr>
                  </a:glow>
                  <a:outerShdw blurRad="63500" dist="38100" dir="2700000" algn="tl" rotWithShape="0">
                    <a:srgbClr val="000000">
                      <a:alpha val="30000"/>
                    </a:srgbClr>
                  </a:outerShdw>
                </a:effectLst>
                <a:latin typeface="Helvetica"/>
                <a:cs typeface="Helvetica"/>
              </a:rPr>
              <a:t>bldg.#7</a:t>
            </a:r>
            <a:endParaRPr kumimoji="1" lang="ja-JP" altLang="en-US" sz="1660" baseline="30000" dirty="0">
              <a:solidFill>
                <a:schemeClr val="bg1">
                  <a:alpha val="90000"/>
                </a:schemeClr>
              </a:solidFill>
              <a:effectLst>
                <a:glow rad="76200">
                  <a:schemeClr val="tx2">
                    <a:lumMod val="60000"/>
                    <a:lumOff val="40000"/>
                    <a:alpha val="23000"/>
                  </a:schemeClr>
                </a:glow>
                <a:outerShdw blurRad="63500" dist="38100" dir="2700000" algn="tl" rotWithShape="0">
                  <a:srgbClr val="000000">
                    <a:alpha val="3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13" name="テキスト ボックス 712"/>
          <p:cNvSpPr txBox="1"/>
          <p:nvPr/>
        </p:nvSpPr>
        <p:spPr>
          <a:xfrm>
            <a:off x="619199" y="265509"/>
            <a:ext cx="835249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660" dirty="0" smtClean="0">
                <a:solidFill>
                  <a:schemeClr val="bg1">
                    <a:alpha val="90000"/>
                  </a:schemeClr>
                </a:solidFill>
                <a:effectLst>
                  <a:glow rad="76200">
                    <a:schemeClr val="tx2">
                      <a:lumMod val="60000"/>
                      <a:lumOff val="40000"/>
                      <a:alpha val="23000"/>
                    </a:schemeClr>
                  </a:glow>
                  <a:outerShdw blurRad="63500" dist="38100" dir="2700000" algn="tl" rotWithShape="0">
                    <a:srgbClr val="000000">
                      <a:alpha val="30000"/>
                    </a:srgbClr>
                  </a:outerShdw>
                </a:effectLst>
                <a:latin typeface="Helvetica"/>
                <a:cs typeface="Helvetica"/>
              </a:rPr>
              <a:t>bldg.#3</a:t>
            </a:r>
            <a:endParaRPr kumimoji="1" lang="ja-JP" altLang="en-US" sz="1660" baseline="30000" dirty="0">
              <a:solidFill>
                <a:schemeClr val="bg1">
                  <a:alpha val="90000"/>
                </a:schemeClr>
              </a:solidFill>
              <a:effectLst>
                <a:glow rad="76200">
                  <a:schemeClr val="tx2">
                    <a:lumMod val="60000"/>
                    <a:lumOff val="40000"/>
                    <a:alpha val="23000"/>
                  </a:schemeClr>
                </a:glow>
                <a:outerShdw blurRad="63500" dist="38100" dir="2700000" algn="tl" rotWithShape="0">
                  <a:srgbClr val="000000">
                    <a:alpha val="3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877" name="テキスト ボックス 876"/>
          <p:cNvSpPr txBox="1"/>
          <p:nvPr/>
        </p:nvSpPr>
        <p:spPr>
          <a:xfrm>
            <a:off x="822120" y="55760"/>
            <a:ext cx="33308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300" dirty="0" smtClean="0">
                <a:solidFill>
                  <a:srgbClr val="008FA8"/>
                </a:solidFill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B2</a:t>
            </a:r>
            <a:endParaRPr kumimoji="1" lang="ja-JP" altLang="en-US" sz="1300" baseline="30000" dirty="0">
              <a:solidFill>
                <a:srgbClr val="008FA8"/>
              </a:solidFill>
              <a:effectLst>
                <a:glow rad="76200">
                  <a:schemeClr val="bg1"/>
                </a:glow>
              </a:effectLst>
              <a:latin typeface="Helvetica"/>
              <a:cs typeface="Helvetica"/>
            </a:endParaRPr>
          </a:p>
        </p:txBody>
      </p:sp>
      <p:sp>
        <p:nvSpPr>
          <p:cNvPr id="878" name="テキスト ボックス 877"/>
          <p:cNvSpPr txBox="1"/>
          <p:nvPr/>
        </p:nvSpPr>
        <p:spPr>
          <a:xfrm>
            <a:off x="1059985" y="1121518"/>
            <a:ext cx="1223487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51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10.7.n.m</a:t>
            </a:r>
            <a:endParaRPr kumimoji="1" lang="ja-JP" altLang="en-US" sz="1510" baseline="30000" dirty="0">
              <a:solidFill>
                <a:srgbClr val="DB5988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sp>
        <p:nvSpPr>
          <p:cNvPr id="979" name="テキスト ボックス 978"/>
          <p:cNvSpPr txBox="1"/>
          <p:nvPr/>
        </p:nvSpPr>
        <p:spPr>
          <a:xfrm>
            <a:off x="7268392" y="888247"/>
            <a:ext cx="476537" cy="123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3000"/>
              </a:lnSpc>
            </a:pPr>
            <a:r>
              <a:rPr lang="en-US" altLang="ja-JP" sz="840" dirty="0" smtClean="0"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1G fibre</a:t>
            </a:r>
          </a:p>
        </p:txBody>
      </p:sp>
      <p:sp>
        <p:nvSpPr>
          <p:cNvPr id="980" name="テキスト ボックス 979"/>
          <p:cNvSpPr txBox="1"/>
          <p:nvPr/>
        </p:nvSpPr>
        <p:spPr>
          <a:xfrm>
            <a:off x="7268393" y="1048091"/>
            <a:ext cx="518604" cy="123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3000"/>
              </a:lnSpc>
            </a:pPr>
            <a:r>
              <a:rPr lang="en-US" altLang="ja-JP" sz="840" dirty="0" smtClean="0"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1G metal</a:t>
            </a:r>
          </a:p>
        </p:txBody>
      </p:sp>
      <p:sp>
        <p:nvSpPr>
          <p:cNvPr id="981" name="テキスト ボックス 980"/>
          <p:cNvSpPr txBox="1"/>
          <p:nvPr/>
        </p:nvSpPr>
        <p:spPr>
          <a:xfrm>
            <a:off x="7268392" y="655433"/>
            <a:ext cx="291473" cy="123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3000"/>
              </a:lnSpc>
            </a:pPr>
            <a:r>
              <a:rPr lang="en-US" altLang="ja-JP" sz="840" dirty="0" smtClean="0"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10G</a:t>
            </a:r>
          </a:p>
        </p:txBody>
      </p:sp>
      <p:sp>
        <p:nvSpPr>
          <p:cNvPr id="982" name="テキスト ボックス 981"/>
          <p:cNvSpPr txBox="1"/>
          <p:nvPr/>
        </p:nvSpPr>
        <p:spPr>
          <a:xfrm>
            <a:off x="7268392" y="420575"/>
            <a:ext cx="291473" cy="123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3000"/>
              </a:lnSpc>
            </a:pPr>
            <a:r>
              <a:rPr lang="en-US" altLang="ja-JP" sz="840" dirty="0" smtClean="0"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L2</a:t>
            </a:r>
          </a:p>
        </p:txBody>
      </p:sp>
      <p:sp>
        <p:nvSpPr>
          <p:cNvPr id="983" name="テキスト ボックス 982"/>
          <p:cNvSpPr txBox="1"/>
          <p:nvPr/>
        </p:nvSpPr>
        <p:spPr>
          <a:xfrm>
            <a:off x="7268392" y="177065"/>
            <a:ext cx="291473" cy="123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3000"/>
              </a:lnSpc>
            </a:pPr>
            <a:r>
              <a:rPr lang="en-US" altLang="ja-JP" sz="840" dirty="0" smtClean="0"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L3</a:t>
            </a:r>
          </a:p>
        </p:txBody>
      </p:sp>
      <p:cxnSp>
        <p:nvCxnSpPr>
          <p:cNvPr id="984" name="直線コネクタ 983"/>
          <p:cNvCxnSpPr/>
          <p:nvPr/>
        </p:nvCxnSpPr>
        <p:spPr>
          <a:xfrm flipH="1">
            <a:off x="7001651" y="719295"/>
            <a:ext cx="160123" cy="0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5" name="直線コネクタ 984"/>
          <p:cNvCxnSpPr/>
          <p:nvPr/>
        </p:nvCxnSpPr>
        <p:spPr>
          <a:xfrm flipH="1">
            <a:off x="7001651" y="949835"/>
            <a:ext cx="159354" cy="0"/>
          </a:xfrm>
          <a:prstGeom prst="line">
            <a:avLst/>
          </a:prstGeom>
          <a:ln w="38100" cmpd="sng">
            <a:solidFill>
              <a:srgbClr val="ADC2D9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6" name="直線コネクタ 985"/>
          <p:cNvCxnSpPr/>
          <p:nvPr/>
        </p:nvCxnSpPr>
        <p:spPr>
          <a:xfrm flipH="1">
            <a:off x="7001651" y="1105426"/>
            <a:ext cx="156733" cy="1741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7" name="テキスト ボックス 986"/>
          <p:cNvSpPr txBox="1"/>
          <p:nvPr/>
        </p:nvSpPr>
        <p:spPr>
          <a:xfrm>
            <a:off x="8280468" y="146704"/>
            <a:ext cx="847657" cy="121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3000"/>
              </a:lnSpc>
            </a:pPr>
            <a:r>
              <a:rPr lang="en-US" altLang="ja-JP" sz="840" dirty="0" smtClean="0"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ip address, cost</a:t>
            </a:r>
          </a:p>
        </p:txBody>
      </p:sp>
      <p:sp>
        <p:nvSpPr>
          <p:cNvPr id="988" name="テキスト ボックス 987"/>
          <p:cNvSpPr txBox="1"/>
          <p:nvPr/>
        </p:nvSpPr>
        <p:spPr>
          <a:xfrm>
            <a:off x="8280469" y="385374"/>
            <a:ext cx="603182" cy="121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3000"/>
              </a:lnSpc>
            </a:pPr>
            <a:r>
              <a:rPr lang="en-US" altLang="ja-JP" sz="840" dirty="0" smtClean="0"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loopback</a:t>
            </a:r>
          </a:p>
        </p:txBody>
      </p:sp>
      <p:sp>
        <p:nvSpPr>
          <p:cNvPr id="989" name="テキスト ボックス 988"/>
          <p:cNvSpPr txBox="1"/>
          <p:nvPr/>
        </p:nvSpPr>
        <p:spPr>
          <a:xfrm>
            <a:off x="8280469" y="646347"/>
            <a:ext cx="603182" cy="121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3000"/>
              </a:lnSpc>
            </a:pPr>
            <a:r>
              <a:rPr lang="en-US" altLang="ja-JP" sz="840" dirty="0" smtClean="0"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vrrp real</a:t>
            </a:r>
          </a:p>
        </p:txBody>
      </p:sp>
      <p:sp>
        <p:nvSpPr>
          <p:cNvPr id="990" name="テキスト ボックス 989"/>
          <p:cNvSpPr txBox="1"/>
          <p:nvPr/>
        </p:nvSpPr>
        <p:spPr>
          <a:xfrm>
            <a:off x="8280469" y="778596"/>
            <a:ext cx="603182" cy="121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3000"/>
              </a:lnSpc>
            </a:pPr>
            <a:r>
              <a:rPr lang="en-US" altLang="ja-JP" sz="840" dirty="0" smtClean="0"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vrrp virtual</a:t>
            </a:r>
          </a:p>
        </p:txBody>
      </p:sp>
      <p:sp>
        <p:nvSpPr>
          <p:cNvPr id="991" name="テキスト ボックス 990"/>
          <p:cNvSpPr txBox="1"/>
          <p:nvPr/>
        </p:nvSpPr>
        <p:spPr>
          <a:xfrm>
            <a:off x="8280469" y="1000001"/>
            <a:ext cx="603182" cy="121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3000"/>
              </a:lnSpc>
            </a:pPr>
            <a:r>
              <a:rPr lang="en-US" altLang="ja-JP" sz="840" dirty="0" smtClean="0"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rstp prio</a:t>
            </a:r>
          </a:p>
        </p:txBody>
      </p:sp>
      <p:sp>
        <p:nvSpPr>
          <p:cNvPr id="992" name="テキスト ボックス 991"/>
          <p:cNvSpPr txBox="1"/>
          <p:nvPr/>
        </p:nvSpPr>
        <p:spPr>
          <a:xfrm>
            <a:off x="8280469" y="1224007"/>
            <a:ext cx="603182" cy="121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3000"/>
              </a:lnSpc>
            </a:pPr>
            <a:r>
              <a:rPr lang="en-US" altLang="ja-JP" sz="840" dirty="0" smtClean="0"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lag</a:t>
            </a:r>
          </a:p>
        </p:txBody>
      </p:sp>
      <p:sp>
        <p:nvSpPr>
          <p:cNvPr id="993" name="テキスト ボックス 992"/>
          <p:cNvSpPr txBox="1"/>
          <p:nvPr/>
        </p:nvSpPr>
        <p:spPr>
          <a:xfrm>
            <a:off x="8280469" y="1475801"/>
            <a:ext cx="603182" cy="121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3000"/>
              </a:lnSpc>
            </a:pPr>
            <a:r>
              <a:rPr lang="en-US" altLang="ja-JP" sz="840" dirty="0" smtClean="0"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mgmt</a:t>
            </a:r>
          </a:p>
        </p:txBody>
      </p:sp>
      <p:sp>
        <p:nvSpPr>
          <p:cNvPr id="994" name="テキスト ボックス 993"/>
          <p:cNvSpPr txBox="1"/>
          <p:nvPr/>
        </p:nvSpPr>
        <p:spPr>
          <a:xfrm>
            <a:off x="7677855" y="108246"/>
            <a:ext cx="483088" cy="180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.</a:t>
            </a:r>
            <a:r>
              <a:rPr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10</a:t>
            </a:r>
            <a:r>
              <a:rPr lang="en-US" altLang="ja-JP" sz="1200" baseline="30000" dirty="0" smtClean="0">
                <a:solidFill>
                  <a:srgbClr val="DB598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10</a:t>
            </a:r>
            <a:endParaRPr kumimoji="1" lang="ja-JP" altLang="en-US" sz="1200" baseline="30000" dirty="0">
              <a:solidFill>
                <a:srgbClr val="DB5988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pic>
        <p:nvPicPr>
          <p:cNvPr id="229" name="図 228" descr="L3-rou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94" y="921824"/>
            <a:ext cx="464931" cy="383386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30" name="図 229" descr="L2-clou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80" y="-123613"/>
            <a:ext cx="829988" cy="492125"/>
          </a:xfrm>
          <a:prstGeom prst="rect">
            <a:avLst/>
          </a:prstGeom>
        </p:spPr>
      </p:pic>
      <p:pic>
        <p:nvPicPr>
          <p:cNvPr id="231" name="図 230" descr="L2-clou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39" y="-123613"/>
            <a:ext cx="829988" cy="492125"/>
          </a:xfrm>
          <a:prstGeom prst="rect">
            <a:avLst/>
          </a:prstGeom>
        </p:spPr>
      </p:pic>
      <p:pic>
        <p:nvPicPr>
          <p:cNvPr id="232" name="図 231" descr="L3-rou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3889333"/>
            <a:ext cx="626283" cy="516437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33" name="図 232" descr="L3-rou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30" y="3889333"/>
            <a:ext cx="626283" cy="516437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34" name="図 233" descr="L3-rou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950" y="3889333"/>
            <a:ext cx="626283" cy="516437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35" name="図 234" descr="L3-rou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30" y="3889333"/>
            <a:ext cx="626283" cy="516437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36" name="図 235" descr="L3-rou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467" y="3889333"/>
            <a:ext cx="626283" cy="516437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38" name="図 237" descr="L3-rou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560" y="3958386"/>
            <a:ext cx="464931" cy="383386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39" name="図 238" descr="L3-rou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12" y="858669"/>
            <a:ext cx="626283" cy="516437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43" name="図 242" descr="L2-s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63" y="5262090"/>
            <a:ext cx="586979" cy="440427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44" name="図 243" descr="L2-s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573" y="5262090"/>
            <a:ext cx="586979" cy="440427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45" name="図 244" descr="L2-s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920" y="5262090"/>
            <a:ext cx="586979" cy="440427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46" name="図 245" descr="L2-s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930" y="5262090"/>
            <a:ext cx="586979" cy="440427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47" name="図 246" descr="L2-s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26" y="5262090"/>
            <a:ext cx="586979" cy="440427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48" name="図 247" descr="L2-s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580" y="5262090"/>
            <a:ext cx="586979" cy="440427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50" name="図 249" descr="L2-s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983" y="2610554"/>
            <a:ext cx="586979" cy="440427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51" name="図 250" descr="L2-s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639" y="2074098"/>
            <a:ext cx="698036" cy="523756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55" name="図 254" descr="L7-clou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023" y="5497454"/>
            <a:ext cx="713112" cy="422826"/>
          </a:xfrm>
          <a:prstGeom prst="rect">
            <a:avLst/>
          </a:prstGeom>
        </p:spPr>
      </p:pic>
      <p:sp>
        <p:nvSpPr>
          <p:cNvPr id="644" name="テキスト ボックス 643"/>
          <p:cNvSpPr txBox="1"/>
          <p:nvPr/>
        </p:nvSpPr>
        <p:spPr>
          <a:xfrm>
            <a:off x="1654107" y="5386756"/>
            <a:ext cx="402241" cy="1594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1130" dirty="0" smtClean="0">
                <a:solidFill>
                  <a:srgbClr val="008000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...</a:t>
            </a:r>
            <a:endParaRPr kumimoji="1" lang="ja-JP" altLang="en-US" sz="1130" dirty="0">
              <a:solidFill>
                <a:srgbClr val="008000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pic>
        <p:nvPicPr>
          <p:cNvPr id="256" name="図 255" descr="L7-serv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92" y="5721567"/>
            <a:ext cx="439534" cy="325624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57" name="図 256" descr="L7-stor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24" y="5751161"/>
            <a:ext cx="339589" cy="273805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60" name="図 259" descr="L7-clou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345" y="5497454"/>
            <a:ext cx="713112" cy="422826"/>
          </a:xfrm>
          <a:prstGeom prst="rect">
            <a:avLst/>
          </a:prstGeom>
        </p:spPr>
      </p:pic>
      <p:sp>
        <p:nvSpPr>
          <p:cNvPr id="642" name="テキスト ボックス 641"/>
          <p:cNvSpPr txBox="1"/>
          <p:nvPr/>
        </p:nvSpPr>
        <p:spPr>
          <a:xfrm>
            <a:off x="4317762" y="5405793"/>
            <a:ext cx="402241" cy="1594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1130" dirty="0" smtClean="0">
                <a:solidFill>
                  <a:srgbClr val="008000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...</a:t>
            </a:r>
            <a:endParaRPr kumimoji="1" lang="ja-JP" altLang="en-US" sz="1130" dirty="0">
              <a:solidFill>
                <a:srgbClr val="008000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pic>
        <p:nvPicPr>
          <p:cNvPr id="258" name="図 257" descr="L7-termina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44" y="5776561"/>
            <a:ext cx="311743" cy="375952"/>
          </a:xfrm>
          <a:prstGeom prst="rect">
            <a:avLst/>
          </a:prstGeom>
          <a:effectLst>
            <a:outerShdw blurRad="63500" dist="38100" dir="312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61" name="図 260" descr="L7-clou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388" y="5497454"/>
            <a:ext cx="713112" cy="422826"/>
          </a:xfrm>
          <a:prstGeom prst="rect">
            <a:avLst/>
          </a:prstGeom>
        </p:spPr>
      </p:pic>
      <p:pic>
        <p:nvPicPr>
          <p:cNvPr id="262" name="図 261" descr="L7-termina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543" y="5776561"/>
            <a:ext cx="311743" cy="375952"/>
          </a:xfrm>
          <a:prstGeom prst="rect">
            <a:avLst/>
          </a:prstGeom>
          <a:effectLst>
            <a:outerShdw blurRad="63500" dist="38100" dir="3120000" algn="tl" rotWithShape="0">
              <a:srgbClr val="000000">
                <a:alpha val="30000"/>
              </a:srgbClr>
            </a:outerShdw>
          </a:effectLst>
        </p:spPr>
      </p:pic>
      <p:sp>
        <p:nvSpPr>
          <p:cNvPr id="643" name="テキスト ボックス 642"/>
          <p:cNvSpPr txBox="1"/>
          <p:nvPr/>
        </p:nvSpPr>
        <p:spPr>
          <a:xfrm>
            <a:off x="7010614" y="5408968"/>
            <a:ext cx="402241" cy="1594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1130" dirty="0" smtClean="0">
                <a:solidFill>
                  <a:srgbClr val="008000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...</a:t>
            </a:r>
            <a:endParaRPr kumimoji="1" lang="ja-JP" altLang="en-US" sz="1130" dirty="0">
              <a:solidFill>
                <a:srgbClr val="008000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grpSp>
        <p:nvGrpSpPr>
          <p:cNvPr id="287" name="図形グループ 286"/>
          <p:cNvGrpSpPr/>
          <p:nvPr/>
        </p:nvGrpSpPr>
        <p:grpSpPr>
          <a:xfrm>
            <a:off x="4787732" y="1025456"/>
            <a:ext cx="476250" cy="130805"/>
            <a:chOff x="4784725" y="1148609"/>
            <a:chExt cx="476250" cy="130805"/>
          </a:xfrm>
        </p:grpSpPr>
        <p:pic>
          <p:nvPicPr>
            <p:cNvPr id="288" name="図 287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289" name="テキスト ボックス 288"/>
            <p:cNvSpPr txBox="1"/>
            <p:nvPr/>
          </p:nvSpPr>
          <p:spPr>
            <a:xfrm>
              <a:off x="4784725" y="1148609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11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290" name="図形グループ 289"/>
          <p:cNvGrpSpPr/>
          <p:nvPr/>
        </p:nvGrpSpPr>
        <p:grpSpPr>
          <a:xfrm>
            <a:off x="3917122" y="1028631"/>
            <a:ext cx="479628" cy="130805"/>
            <a:chOff x="3917120" y="1153681"/>
            <a:chExt cx="479628" cy="130805"/>
          </a:xfrm>
        </p:grpSpPr>
        <p:pic>
          <p:nvPicPr>
            <p:cNvPr id="291" name="図 290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292" name="テキスト ボックス 291"/>
            <p:cNvSpPr txBox="1"/>
            <p:nvPr/>
          </p:nvSpPr>
          <p:spPr>
            <a:xfrm>
              <a:off x="4003455" y="1153681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0-0-23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293" name="図形グループ 292"/>
          <p:cNvGrpSpPr/>
          <p:nvPr/>
        </p:nvGrpSpPr>
        <p:grpSpPr>
          <a:xfrm rot="16200000">
            <a:off x="3429106" y="605203"/>
            <a:ext cx="479628" cy="130805"/>
            <a:chOff x="3917120" y="1153682"/>
            <a:chExt cx="479628" cy="130805"/>
          </a:xfrm>
        </p:grpSpPr>
        <p:pic>
          <p:nvPicPr>
            <p:cNvPr id="294" name="図 293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295" name="テキスト ボックス 294"/>
            <p:cNvSpPr txBox="1"/>
            <p:nvPr/>
          </p:nvSpPr>
          <p:spPr>
            <a:xfrm>
              <a:off x="4003455" y="1153682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0-1-0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296" name="図形グループ 295"/>
          <p:cNvGrpSpPr/>
          <p:nvPr/>
        </p:nvGrpSpPr>
        <p:grpSpPr>
          <a:xfrm rot="16200000">
            <a:off x="3433631" y="1508673"/>
            <a:ext cx="476250" cy="130805"/>
            <a:chOff x="4784725" y="1148610"/>
            <a:chExt cx="476250" cy="130805"/>
          </a:xfrm>
        </p:grpSpPr>
        <p:pic>
          <p:nvPicPr>
            <p:cNvPr id="297" name="図 296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298" name="テキスト ボックス 297"/>
            <p:cNvSpPr txBox="1"/>
            <p:nvPr/>
          </p:nvSpPr>
          <p:spPr>
            <a:xfrm>
              <a:off x="4784725" y="1148610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0-1-2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299" name="図形グループ 298"/>
          <p:cNvGrpSpPr/>
          <p:nvPr/>
        </p:nvGrpSpPr>
        <p:grpSpPr>
          <a:xfrm rot="16200000">
            <a:off x="5211759" y="655848"/>
            <a:ext cx="479628" cy="130805"/>
            <a:chOff x="3917120" y="1153682"/>
            <a:chExt cx="479628" cy="130805"/>
          </a:xfrm>
        </p:grpSpPr>
        <p:pic>
          <p:nvPicPr>
            <p:cNvPr id="300" name="図 299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301" name="テキスト ボックス 300"/>
            <p:cNvSpPr txBox="1"/>
            <p:nvPr/>
          </p:nvSpPr>
          <p:spPr>
            <a:xfrm>
              <a:off x="4003455" y="1153682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302" name="図形グループ 301"/>
          <p:cNvGrpSpPr/>
          <p:nvPr/>
        </p:nvGrpSpPr>
        <p:grpSpPr>
          <a:xfrm rot="16200000">
            <a:off x="5217797" y="1454067"/>
            <a:ext cx="476250" cy="130805"/>
            <a:chOff x="4784725" y="1148610"/>
            <a:chExt cx="476250" cy="130805"/>
          </a:xfrm>
        </p:grpSpPr>
        <p:pic>
          <p:nvPicPr>
            <p:cNvPr id="303" name="図 302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304" name="テキスト ボックス 303"/>
            <p:cNvSpPr txBox="1"/>
            <p:nvPr/>
          </p:nvSpPr>
          <p:spPr>
            <a:xfrm>
              <a:off x="4784725" y="1148610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2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305" name="図形グループ 304"/>
          <p:cNvGrpSpPr/>
          <p:nvPr/>
        </p:nvGrpSpPr>
        <p:grpSpPr>
          <a:xfrm rot="16200000">
            <a:off x="5355844" y="1409721"/>
            <a:ext cx="476250" cy="130805"/>
            <a:chOff x="4784725" y="1148610"/>
            <a:chExt cx="476250" cy="130805"/>
          </a:xfrm>
        </p:grpSpPr>
        <p:pic>
          <p:nvPicPr>
            <p:cNvPr id="306" name="図 305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307" name="テキスト ボックス 306"/>
            <p:cNvSpPr txBox="1"/>
            <p:nvPr/>
          </p:nvSpPr>
          <p:spPr>
            <a:xfrm>
              <a:off x="4784725" y="1148610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3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308" name="図形グループ 307"/>
          <p:cNvGrpSpPr/>
          <p:nvPr/>
        </p:nvGrpSpPr>
        <p:grpSpPr>
          <a:xfrm rot="16200000">
            <a:off x="1206466" y="2527361"/>
            <a:ext cx="476250" cy="130805"/>
            <a:chOff x="4784725" y="1148610"/>
            <a:chExt cx="476250" cy="130805"/>
          </a:xfrm>
        </p:grpSpPr>
        <p:pic>
          <p:nvPicPr>
            <p:cNvPr id="309" name="図 308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310" name="テキスト ボックス 309"/>
            <p:cNvSpPr txBox="1"/>
            <p:nvPr/>
          </p:nvSpPr>
          <p:spPr>
            <a:xfrm>
              <a:off x="4784725" y="1148610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5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311" name="図形グループ 310"/>
          <p:cNvGrpSpPr/>
          <p:nvPr/>
        </p:nvGrpSpPr>
        <p:grpSpPr>
          <a:xfrm rot="16200000">
            <a:off x="3423874" y="2008147"/>
            <a:ext cx="479628" cy="130805"/>
            <a:chOff x="3917120" y="1153682"/>
            <a:chExt cx="479628" cy="130805"/>
          </a:xfrm>
        </p:grpSpPr>
        <p:pic>
          <p:nvPicPr>
            <p:cNvPr id="312" name="図 311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313" name="テキスト ボックス 312"/>
            <p:cNvSpPr txBox="1"/>
            <p:nvPr/>
          </p:nvSpPr>
          <p:spPr>
            <a:xfrm>
              <a:off x="4003455" y="1153682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314" name="図形グループ 313"/>
          <p:cNvGrpSpPr/>
          <p:nvPr/>
        </p:nvGrpSpPr>
        <p:grpSpPr>
          <a:xfrm rot="16200000">
            <a:off x="5211215" y="2024023"/>
            <a:ext cx="479628" cy="130805"/>
            <a:chOff x="3917120" y="1153682"/>
            <a:chExt cx="479628" cy="130805"/>
          </a:xfrm>
        </p:grpSpPr>
        <p:pic>
          <p:nvPicPr>
            <p:cNvPr id="315" name="図 314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316" name="テキスト ボックス 315"/>
            <p:cNvSpPr txBox="1"/>
            <p:nvPr/>
          </p:nvSpPr>
          <p:spPr>
            <a:xfrm>
              <a:off x="4003455" y="1153682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2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317" name="図形グループ 316"/>
          <p:cNvGrpSpPr/>
          <p:nvPr/>
        </p:nvGrpSpPr>
        <p:grpSpPr>
          <a:xfrm rot="16200000">
            <a:off x="3591456" y="2537914"/>
            <a:ext cx="479628" cy="130805"/>
            <a:chOff x="3917120" y="1153682"/>
            <a:chExt cx="479628" cy="130805"/>
          </a:xfrm>
        </p:grpSpPr>
        <p:pic>
          <p:nvPicPr>
            <p:cNvPr id="318" name="図 317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319" name="テキスト ボックス 318"/>
            <p:cNvSpPr txBox="1"/>
            <p:nvPr/>
          </p:nvSpPr>
          <p:spPr>
            <a:xfrm>
              <a:off x="4003455" y="1153682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320" name="図形グループ 319"/>
          <p:cNvGrpSpPr/>
          <p:nvPr/>
        </p:nvGrpSpPr>
        <p:grpSpPr>
          <a:xfrm rot="16200000">
            <a:off x="5353397" y="2525215"/>
            <a:ext cx="479628" cy="130805"/>
            <a:chOff x="3917120" y="1153682"/>
            <a:chExt cx="479628" cy="130805"/>
          </a:xfrm>
        </p:grpSpPr>
        <p:pic>
          <p:nvPicPr>
            <p:cNvPr id="321" name="図 320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322" name="テキスト ボックス 321"/>
            <p:cNvSpPr txBox="1"/>
            <p:nvPr/>
          </p:nvSpPr>
          <p:spPr>
            <a:xfrm>
              <a:off x="4003455" y="1153682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2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323" name="図形グループ 322"/>
          <p:cNvGrpSpPr/>
          <p:nvPr/>
        </p:nvGrpSpPr>
        <p:grpSpPr>
          <a:xfrm rot="16200000">
            <a:off x="3777922" y="2518606"/>
            <a:ext cx="476250" cy="129266"/>
            <a:chOff x="4784725" y="1149381"/>
            <a:chExt cx="476250" cy="129266"/>
          </a:xfrm>
        </p:grpSpPr>
        <p:pic>
          <p:nvPicPr>
            <p:cNvPr id="324" name="図 323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331" name="テキスト ボックス 330"/>
            <p:cNvSpPr txBox="1"/>
            <p:nvPr/>
          </p:nvSpPr>
          <p:spPr>
            <a:xfrm>
              <a:off x="4784725" y="1149381"/>
              <a:ext cx="393293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9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357" name="図形グループ 356"/>
          <p:cNvGrpSpPr/>
          <p:nvPr/>
        </p:nvGrpSpPr>
        <p:grpSpPr>
          <a:xfrm rot="16200000">
            <a:off x="3931614" y="2518606"/>
            <a:ext cx="476250" cy="129266"/>
            <a:chOff x="4784725" y="1149381"/>
            <a:chExt cx="476250" cy="129266"/>
          </a:xfrm>
        </p:grpSpPr>
        <p:pic>
          <p:nvPicPr>
            <p:cNvPr id="358" name="図 357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365" name="テキスト ボックス 364"/>
            <p:cNvSpPr txBox="1"/>
            <p:nvPr/>
          </p:nvSpPr>
          <p:spPr>
            <a:xfrm>
              <a:off x="4784725" y="1149381"/>
              <a:ext cx="393293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10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366" name="図形グループ 365"/>
          <p:cNvGrpSpPr/>
          <p:nvPr/>
        </p:nvGrpSpPr>
        <p:grpSpPr>
          <a:xfrm rot="16200000">
            <a:off x="2066521" y="2527361"/>
            <a:ext cx="476250" cy="130805"/>
            <a:chOff x="4784725" y="1148610"/>
            <a:chExt cx="476250" cy="130805"/>
          </a:xfrm>
        </p:grpSpPr>
        <p:pic>
          <p:nvPicPr>
            <p:cNvPr id="367" name="図 366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392" name="テキスト ボックス 391"/>
            <p:cNvSpPr txBox="1"/>
            <p:nvPr/>
          </p:nvSpPr>
          <p:spPr>
            <a:xfrm>
              <a:off x="4784725" y="1148610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6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393" name="図形グループ 392"/>
          <p:cNvGrpSpPr/>
          <p:nvPr/>
        </p:nvGrpSpPr>
        <p:grpSpPr>
          <a:xfrm rot="16200000">
            <a:off x="1430375" y="3012679"/>
            <a:ext cx="476250" cy="130805"/>
            <a:chOff x="4784725" y="1148610"/>
            <a:chExt cx="476250" cy="130805"/>
          </a:xfrm>
        </p:grpSpPr>
        <p:pic>
          <p:nvPicPr>
            <p:cNvPr id="394" name="図 393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396" name="テキスト ボックス 395"/>
            <p:cNvSpPr txBox="1"/>
            <p:nvPr/>
          </p:nvSpPr>
          <p:spPr>
            <a:xfrm>
              <a:off x="4784725" y="1148610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5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00" name="図形グループ 399"/>
          <p:cNvGrpSpPr/>
          <p:nvPr/>
        </p:nvGrpSpPr>
        <p:grpSpPr>
          <a:xfrm rot="16200000">
            <a:off x="2293605" y="3012679"/>
            <a:ext cx="476250" cy="130805"/>
            <a:chOff x="4784725" y="1148610"/>
            <a:chExt cx="476250" cy="130805"/>
          </a:xfrm>
        </p:grpSpPr>
        <p:pic>
          <p:nvPicPr>
            <p:cNvPr id="401" name="図 400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402" name="テキスト ボックス 401"/>
            <p:cNvSpPr txBox="1"/>
            <p:nvPr/>
          </p:nvSpPr>
          <p:spPr>
            <a:xfrm>
              <a:off x="4784725" y="1148610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6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08" name="図形グループ 407"/>
          <p:cNvGrpSpPr/>
          <p:nvPr/>
        </p:nvGrpSpPr>
        <p:grpSpPr>
          <a:xfrm rot="16200000">
            <a:off x="4722573" y="3006330"/>
            <a:ext cx="476250" cy="130805"/>
            <a:chOff x="4784725" y="1148610"/>
            <a:chExt cx="476250" cy="130805"/>
          </a:xfrm>
        </p:grpSpPr>
        <p:pic>
          <p:nvPicPr>
            <p:cNvPr id="409" name="図 408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411" name="テキスト ボックス 410"/>
            <p:cNvSpPr txBox="1"/>
            <p:nvPr/>
          </p:nvSpPr>
          <p:spPr>
            <a:xfrm>
              <a:off x="4784725" y="1148610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9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12" name="図形グループ 411"/>
          <p:cNvGrpSpPr/>
          <p:nvPr/>
        </p:nvGrpSpPr>
        <p:grpSpPr>
          <a:xfrm rot="16200000">
            <a:off x="6531595" y="2509081"/>
            <a:ext cx="476250" cy="129266"/>
            <a:chOff x="4784725" y="1149381"/>
            <a:chExt cx="476250" cy="129266"/>
          </a:xfrm>
        </p:grpSpPr>
        <p:pic>
          <p:nvPicPr>
            <p:cNvPr id="413" name="図 412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415" name="テキスト ボックス 414"/>
            <p:cNvSpPr txBox="1"/>
            <p:nvPr/>
          </p:nvSpPr>
          <p:spPr>
            <a:xfrm>
              <a:off x="4784725" y="1149381"/>
              <a:ext cx="393293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11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16" name="図形グループ 415"/>
          <p:cNvGrpSpPr/>
          <p:nvPr/>
        </p:nvGrpSpPr>
        <p:grpSpPr>
          <a:xfrm rot="16200000">
            <a:off x="7425276" y="3006330"/>
            <a:ext cx="476250" cy="130805"/>
            <a:chOff x="4784725" y="1148610"/>
            <a:chExt cx="476250" cy="130805"/>
          </a:xfrm>
        </p:grpSpPr>
        <p:pic>
          <p:nvPicPr>
            <p:cNvPr id="417" name="図 416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418" name="テキスト ボックス 417"/>
            <p:cNvSpPr txBox="1"/>
            <p:nvPr/>
          </p:nvSpPr>
          <p:spPr>
            <a:xfrm>
              <a:off x="4784725" y="1148610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11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19" name="図形グループ 418"/>
          <p:cNvGrpSpPr/>
          <p:nvPr/>
        </p:nvGrpSpPr>
        <p:grpSpPr>
          <a:xfrm rot="16200000">
            <a:off x="1201602" y="3627914"/>
            <a:ext cx="479628" cy="130805"/>
            <a:chOff x="3917120" y="1153682"/>
            <a:chExt cx="479628" cy="130805"/>
          </a:xfrm>
        </p:grpSpPr>
        <p:pic>
          <p:nvPicPr>
            <p:cNvPr id="420" name="図 419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421" name="テキスト ボックス 420"/>
            <p:cNvSpPr txBox="1"/>
            <p:nvPr/>
          </p:nvSpPr>
          <p:spPr>
            <a:xfrm>
              <a:off x="4003455" y="1153682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0-0-0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22" name="図形グループ 421"/>
          <p:cNvGrpSpPr/>
          <p:nvPr/>
        </p:nvGrpSpPr>
        <p:grpSpPr>
          <a:xfrm rot="16200000">
            <a:off x="1423663" y="3696572"/>
            <a:ext cx="479628" cy="130805"/>
            <a:chOff x="3917120" y="1153682"/>
            <a:chExt cx="479628" cy="130805"/>
          </a:xfrm>
        </p:grpSpPr>
        <p:pic>
          <p:nvPicPr>
            <p:cNvPr id="423" name="図 422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424" name="テキスト ボックス 423"/>
            <p:cNvSpPr txBox="1"/>
            <p:nvPr/>
          </p:nvSpPr>
          <p:spPr>
            <a:xfrm>
              <a:off x="4003455" y="1153682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0-0-1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25" name="図形グループ 424"/>
          <p:cNvGrpSpPr/>
          <p:nvPr/>
        </p:nvGrpSpPr>
        <p:grpSpPr>
          <a:xfrm rot="16200000">
            <a:off x="2066507" y="3627914"/>
            <a:ext cx="479628" cy="130805"/>
            <a:chOff x="3917120" y="1153682"/>
            <a:chExt cx="479628" cy="130805"/>
          </a:xfrm>
        </p:grpSpPr>
        <p:pic>
          <p:nvPicPr>
            <p:cNvPr id="426" name="図 425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427" name="テキスト ボックス 426"/>
            <p:cNvSpPr txBox="1"/>
            <p:nvPr/>
          </p:nvSpPr>
          <p:spPr>
            <a:xfrm>
              <a:off x="4003455" y="1153682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1-0-0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28" name="図形グループ 427"/>
          <p:cNvGrpSpPr/>
          <p:nvPr/>
        </p:nvGrpSpPr>
        <p:grpSpPr>
          <a:xfrm rot="16200000">
            <a:off x="2288568" y="3696572"/>
            <a:ext cx="479628" cy="130805"/>
            <a:chOff x="3917120" y="1153682"/>
            <a:chExt cx="479628" cy="130805"/>
          </a:xfrm>
        </p:grpSpPr>
        <p:pic>
          <p:nvPicPr>
            <p:cNvPr id="429" name="図 428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430" name="テキスト ボックス 429"/>
            <p:cNvSpPr txBox="1"/>
            <p:nvPr/>
          </p:nvSpPr>
          <p:spPr>
            <a:xfrm>
              <a:off x="4003455" y="1153682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1-0-1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31" name="図形グループ 430"/>
          <p:cNvGrpSpPr/>
          <p:nvPr/>
        </p:nvGrpSpPr>
        <p:grpSpPr>
          <a:xfrm rot="16200000">
            <a:off x="3777250" y="3627915"/>
            <a:ext cx="479628" cy="130805"/>
            <a:chOff x="3917120" y="1153682"/>
            <a:chExt cx="479628" cy="130805"/>
          </a:xfrm>
        </p:grpSpPr>
        <p:pic>
          <p:nvPicPr>
            <p:cNvPr id="432" name="図 431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433" name="テキスト ボックス 432"/>
            <p:cNvSpPr txBox="1"/>
            <p:nvPr/>
          </p:nvSpPr>
          <p:spPr>
            <a:xfrm>
              <a:off x="4003455" y="1153682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0-1-0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34" name="図形グループ 433"/>
          <p:cNvGrpSpPr/>
          <p:nvPr/>
        </p:nvGrpSpPr>
        <p:grpSpPr>
          <a:xfrm rot="16200000">
            <a:off x="3929157" y="3627915"/>
            <a:ext cx="479628" cy="130805"/>
            <a:chOff x="3917120" y="1153682"/>
            <a:chExt cx="479628" cy="130805"/>
          </a:xfrm>
        </p:grpSpPr>
        <p:pic>
          <p:nvPicPr>
            <p:cNvPr id="435" name="図 434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436" name="テキスト ボックス 435"/>
            <p:cNvSpPr txBox="1"/>
            <p:nvPr/>
          </p:nvSpPr>
          <p:spPr>
            <a:xfrm>
              <a:off x="4003455" y="1153682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0-1-2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37" name="図形グループ 436"/>
          <p:cNvGrpSpPr/>
          <p:nvPr/>
        </p:nvGrpSpPr>
        <p:grpSpPr>
          <a:xfrm rot="16200000">
            <a:off x="4728200" y="3628685"/>
            <a:ext cx="479627" cy="129266"/>
            <a:chOff x="3917120" y="1154452"/>
            <a:chExt cx="479627" cy="129266"/>
          </a:xfrm>
        </p:grpSpPr>
        <p:pic>
          <p:nvPicPr>
            <p:cNvPr id="438" name="図 437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439" name="テキスト ボックス 438"/>
            <p:cNvSpPr txBox="1"/>
            <p:nvPr/>
          </p:nvSpPr>
          <p:spPr>
            <a:xfrm>
              <a:off x="4003454" y="1154452"/>
              <a:ext cx="393293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1-1-0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40" name="図形グループ 439"/>
          <p:cNvGrpSpPr/>
          <p:nvPr/>
        </p:nvGrpSpPr>
        <p:grpSpPr>
          <a:xfrm rot="16200000">
            <a:off x="6542117" y="3628685"/>
            <a:ext cx="479627" cy="129266"/>
            <a:chOff x="3917120" y="1154452"/>
            <a:chExt cx="479627" cy="129266"/>
          </a:xfrm>
        </p:grpSpPr>
        <p:pic>
          <p:nvPicPr>
            <p:cNvPr id="441" name="図 440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442" name="テキスト ボックス 441"/>
            <p:cNvSpPr txBox="1"/>
            <p:nvPr/>
          </p:nvSpPr>
          <p:spPr>
            <a:xfrm>
              <a:off x="4003454" y="1154452"/>
              <a:ext cx="393293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43" name="図形グループ 442"/>
          <p:cNvGrpSpPr/>
          <p:nvPr/>
        </p:nvGrpSpPr>
        <p:grpSpPr>
          <a:xfrm rot="16200000">
            <a:off x="7419644" y="3697384"/>
            <a:ext cx="479627" cy="129266"/>
            <a:chOff x="3917120" y="1154452"/>
            <a:chExt cx="479627" cy="129266"/>
          </a:xfrm>
        </p:grpSpPr>
        <p:pic>
          <p:nvPicPr>
            <p:cNvPr id="444" name="図 443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445" name="テキスト ボックス 444"/>
            <p:cNvSpPr txBox="1"/>
            <p:nvPr/>
          </p:nvSpPr>
          <p:spPr>
            <a:xfrm>
              <a:off x="4003454" y="1154452"/>
              <a:ext cx="393293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46" name="図形グループ 445"/>
          <p:cNvGrpSpPr/>
          <p:nvPr/>
        </p:nvGrpSpPr>
        <p:grpSpPr>
          <a:xfrm rot="16200000">
            <a:off x="1000618" y="4484510"/>
            <a:ext cx="476250" cy="129266"/>
            <a:chOff x="4784725" y="1149381"/>
            <a:chExt cx="476250" cy="129266"/>
          </a:xfrm>
        </p:grpSpPr>
        <p:pic>
          <p:nvPicPr>
            <p:cNvPr id="447" name="図 446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448" name="テキスト ボックス 447"/>
            <p:cNvSpPr txBox="1"/>
            <p:nvPr/>
          </p:nvSpPr>
          <p:spPr>
            <a:xfrm>
              <a:off x="4784725" y="1149381"/>
              <a:ext cx="393293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0-0-4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49" name="図形グループ 448"/>
          <p:cNvGrpSpPr/>
          <p:nvPr/>
        </p:nvGrpSpPr>
        <p:grpSpPr>
          <a:xfrm rot="3372736">
            <a:off x="1471668" y="4458625"/>
            <a:ext cx="479628" cy="130805"/>
            <a:chOff x="3917120" y="1153681"/>
            <a:chExt cx="479628" cy="130805"/>
          </a:xfrm>
        </p:grpSpPr>
        <p:pic>
          <p:nvPicPr>
            <p:cNvPr id="450" name="図 449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451" name="テキスト ボックス 450"/>
            <p:cNvSpPr txBox="1"/>
            <p:nvPr/>
          </p:nvSpPr>
          <p:spPr>
            <a:xfrm>
              <a:off x="4003455" y="1153681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0-0-N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52" name="図形グループ 451"/>
          <p:cNvGrpSpPr/>
          <p:nvPr/>
        </p:nvGrpSpPr>
        <p:grpSpPr>
          <a:xfrm rot="18038989">
            <a:off x="1791788" y="4491119"/>
            <a:ext cx="476250" cy="129266"/>
            <a:chOff x="4784725" y="1149381"/>
            <a:chExt cx="476250" cy="129266"/>
          </a:xfrm>
        </p:grpSpPr>
        <p:pic>
          <p:nvPicPr>
            <p:cNvPr id="453" name="図 452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454" name="テキスト ボックス 453"/>
            <p:cNvSpPr txBox="1"/>
            <p:nvPr/>
          </p:nvSpPr>
          <p:spPr>
            <a:xfrm>
              <a:off x="4784725" y="1149381"/>
              <a:ext cx="393293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1-0-4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55" name="図形グループ 454"/>
          <p:cNvGrpSpPr/>
          <p:nvPr/>
        </p:nvGrpSpPr>
        <p:grpSpPr>
          <a:xfrm rot="16200000">
            <a:off x="2258837" y="4484510"/>
            <a:ext cx="476250" cy="129266"/>
            <a:chOff x="4784725" y="1149381"/>
            <a:chExt cx="476250" cy="129266"/>
          </a:xfrm>
        </p:grpSpPr>
        <p:pic>
          <p:nvPicPr>
            <p:cNvPr id="456" name="図 455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457" name="テキスト ボックス 456"/>
            <p:cNvSpPr txBox="1"/>
            <p:nvPr/>
          </p:nvSpPr>
          <p:spPr>
            <a:xfrm>
              <a:off x="4784725" y="1149381"/>
              <a:ext cx="393293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0-0-N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61" name="図形グループ 460"/>
          <p:cNvGrpSpPr/>
          <p:nvPr/>
        </p:nvGrpSpPr>
        <p:grpSpPr>
          <a:xfrm rot="16200000">
            <a:off x="3649096" y="4484510"/>
            <a:ext cx="476250" cy="129266"/>
            <a:chOff x="4784725" y="1149381"/>
            <a:chExt cx="476250" cy="129266"/>
          </a:xfrm>
        </p:grpSpPr>
        <p:pic>
          <p:nvPicPr>
            <p:cNvPr id="462" name="図 461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463" name="テキスト ボックス 462"/>
            <p:cNvSpPr txBox="1"/>
            <p:nvPr/>
          </p:nvSpPr>
          <p:spPr>
            <a:xfrm>
              <a:off x="4784725" y="1149381"/>
              <a:ext cx="393293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0-0-0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64" name="図形グループ 463"/>
          <p:cNvGrpSpPr/>
          <p:nvPr/>
        </p:nvGrpSpPr>
        <p:grpSpPr>
          <a:xfrm rot="3372736">
            <a:off x="4172756" y="4417351"/>
            <a:ext cx="479628" cy="130805"/>
            <a:chOff x="3917120" y="1153681"/>
            <a:chExt cx="479628" cy="130805"/>
          </a:xfrm>
        </p:grpSpPr>
        <p:pic>
          <p:nvPicPr>
            <p:cNvPr id="465" name="図 464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466" name="テキスト ボックス 465"/>
            <p:cNvSpPr txBox="1"/>
            <p:nvPr/>
          </p:nvSpPr>
          <p:spPr>
            <a:xfrm>
              <a:off x="4003455" y="1153681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0-0-N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67" name="図形グループ 466"/>
          <p:cNvGrpSpPr/>
          <p:nvPr/>
        </p:nvGrpSpPr>
        <p:grpSpPr>
          <a:xfrm rot="18228539">
            <a:off x="4426063" y="4448147"/>
            <a:ext cx="476250" cy="129266"/>
            <a:chOff x="4784725" y="1149381"/>
            <a:chExt cx="476250" cy="129266"/>
          </a:xfrm>
        </p:grpSpPr>
        <p:pic>
          <p:nvPicPr>
            <p:cNvPr id="468" name="図 467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469" name="テキスト ボックス 468"/>
            <p:cNvSpPr txBox="1"/>
            <p:nvPr/>
          </p:nvSpPr>
          <p:spPr>
            <a:xfrm>
              <a:off x="4784725" y="1149381"/>
              <a:ext cx="393293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1-0-0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70" name="図形グループ 469"/>
          <p:cNvGrpSpPr/>
          <p:nvPr/>
        </p:nvGrpSpPr>
        <p:grpSpPr>
          <a:xfrm rot="16200000">
            <a:off x="4913350" y="4487685"/>
            <a:ext cx="476250" cy="129266"/>
            <a:chOff x="4784725" y="1149381"/>
            <a:chExt cx="476250" cy="129266"/>
          </a:xfrm>
        </p:grpSpPr>
        <p:pic>
          <p:nvPicPr>
            <p:cNvPr id="471" name="図 470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472" name="テキスト ボックス 471"/>
            <p:cNvSpPr txBox="1"/>
            <p:nvPr/>
          </p:nvSpPr>
          <p:spPr>
            <a:xfrm>
              <a:off x="4784725" y="1149381"/>
              <a:ext cx="393293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1-0-N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73" name="図形グループ 472"/>
          <p:cNvGrpSpPr/>
          <p:nvPr/>
        </p:nvGrpSpPr>
        <p:grpSpPr>
          <a:xfrm rot="16200000">
            <a:off x="6334031" y="4484510"/>
            <a:ext cx="476250" cy="129266"/>
            <a:chOff x="4784725" y="1149381"/>
            <a:chExt cx="476250" cy="129266"/>
          </a:xfrm>
        </p:grpSpPr>
        <p:pic>
          <p:nvPicPr>
            <p:cNvPr id="474" name="図 473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475" name="テキスト ボックス 474"/>
            <p:cNvSpPr txBox="1"/>
            <p:nvPr/>
          </p:nvSpPr>
          <p:spPr>
            <a:xfrm>
              <a:off x="4784725" y="1149381"/>
              <a:ext cx="393293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5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76" name="図形グループ 475"/>
          <p:cNvGrpSpPr/>
          <p:nvPr/>
        </p:nvGrpSpPr>
        <p:grpSpPr>
          <a:xfrm rot="3372736">
            <a:off x="6870391" y="4411001"/>
            <a:ext cx="479628" cy="130805"/>
            <a:chOff x="3917120" y="1153681"/>
            <a:chExt cx="479628" cy="130805"/>
          </a:xfrm>
        </p:grpSpPr>
        <p:pic>
          <p:nvPicPr>
            <p:cNvPr id="477" name="図 476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478" name="テキスト ボックス 477"/>
            <p:cNvSpPr txBox="1"/>
            <p:nvPr/>
          </p:nvSpPr>
          <p:spPr>
            <a:xfrm>
              <a:off x="4003455" y="1153681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N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79" name="図形グループ 478"/>
          <p:cNvGrpSpPr/>
          <p:nvPr/>
        </p:nvGrpSpPr>
        <p:grpSpPr>
          <a:xfrm rot="18242986">
            <a:off x="7146251" y="4405273"/>
            <a:ext cx="476250" cy="129266"/>
            <a:chOff x="4784725" y="1149381"/>
            <a:chExt cx="476250" cy="129266"/>
          </a:xfrm>
        </p:grpSpPr>
        <p:pic>
          <p:nvPicPr>
            <p:cNvPr id="480" name="図 479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481" name="テキスト ボックス 480"/>
            <p:cNvSpPr txBox="1"/>
            <p:nvPr/>
          </p:nvSpPr>
          <p:spPr>
            <a:xfrm>
              <a:off x="4784725" y="1149381"/>
              <a:ext cx="393293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5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82" name="図形グループ 481"/>
          <p:cNvGrpSpPr/>
          <p:nvPr/>
        </p:nvGrpSpPr>
        <p:grpSpPr>
          <a:xfrm rot="16200000">
            <a:off x="7601865" y="4435561"/>
            <a:ext cx="476250" cy="129266"/>
            <a:chOff x="4784725" y="1149381"/>
            <a:chExt cx="476250" cy="129266"/>
          </a:xfrm>
        </p:grpSpPr>
        <p:pic>
          <p:nvPicPr>
            <p:cNvPr id="494" name="図 493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526" name="テキスト ボックス 525"/>
            <p:cNvSpPr txBox="1"/>
            <p:nvPr/>
          </p:nvSpPr>
          <p:spPr>
            <a:xfrm>
              <a:off x="4784725" y="1149381"/>
              <a:ext cx="393293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N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546" name="図形グループ 545"/>
          <p:cNvGrpSpPr/>
          <p:nvPr/>
        </p:nvGrpSpPr>
        <p:grpSpPr>
          <a:xfrm>
            <a:off x="7028603" y="4136936"/>
            <a:ext cx="479628" cy="130805"/>
            <a:chOff x="3917120" y="1153681"/>
            <a:chExt cx="479628" cy="130805"/>
          </a:xfrm>
        </p:grpSpPr>
        <p:pic>
          <p:nvPicPr>
            <p:cNvPr id="553" name="図 552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557" name="テキスト ボックス 556"/>
            <p:cNvSpPr txBox="1"/>
            <p:nvPr/>
          </p:nvSpPr>
          <p:spPr>
            <a:xfrm>
              <a:off x="4003455" y="1153681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23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558" name="図形グループ 557"/>
          <p:cNvGrpSpPr/>
          <p:nvPr/>
        </p:nvGrpSpPr>
        <p:grpSpPr>
          <a:xfrm>
            <a:off x="6995301" y="4132597"/>
            <a:ext cx="476250" cy="130805"/>
            <a:chOff x="4784725" y="1148609"/>
            <a:chExt cx="476250" cy="130805"/>
          </a:xfrm>
        </p:grpSpPr>
        <p:pic>
          <p:nvPicPr>
            <p:cNvPr id="559" name="図 558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560" name="テキスト ボックス 559"/>
            <p:cNvSpPr txBox="1"/>
            <p:nvPr/>
          </p:nvSpPr>
          <p:spPr>
            <a:xfrm>
              <a:off x="4784725" y="1148609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23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561" name="図形グループ 560"/>
          <p:cNvGrpSpPr/>
          <p:nvPr/>
        </p:nvGrpSpPr>
        <p:grpSpPr>
          <a:xfrm rot="16200000">
            <a:off x="995781" y="5050151"/>
            <a:ext cx="479628" cy="130805"/>
            <a:chOff x="3917120" y="1153682"/>
            <a:chExt cx="479628" cy="130805"/>
          </a:xfrm>
        </p:grpSpPr>
        <p:pic>
          <p:nvPicPr>
            <p:cNvPr id="563" name="図 562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565" name="テキスト ボックス 564"/>
            <p:cNvSpPr txBox="1"/>
            <p:nvPr/>
          </p:nvSpPr>
          <p:spPr>
            <a:xfrm>
              <a:off x="4003455" y="1153682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566" name="図形グループ 565"/>
          <p:cNvGrpSpPr/>
          <p:nvPr/>
        </p:nvGrpSpPr>
        <p:grpSpPr>
          <a:xfrm rot="3454728">
            <a:off x="1875795" y="5085931"/>
            <a:ext cx="476250" cy="130805"/>
            <a:chOff x="4784725" y="1148609"/>
            <a:chExt cx="476250" cy="130805"/>
          </a:xfrm>
        </p:grpSpPr>
        <p:pic>
          <p:nvPicPr>
            <p:cNvPr id="567" name="図 566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568" name="テキスト ボックス 567"/>
            <p:cNvSpPr txBox="1"/>
            <p:nvPr/>
          </p:nvSpPr>
          <p:spPr>
            <a:xfrm>
              <a:off x="4784725" y="1148609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575" name="図形グループ 574"/>
          <p:cNvGrpSpPr/>
          <p:nvPr/>
        </p:nvGrpSpPr>
        <p:grpSpPr>
          <a:xfrm rot="18229299">
            <a:off x="1391977" y="5124577"/>
            <a:ext cx="479627" cy="129266"/>
            <a:chOff x="3917120" y="1154452"/>
            <a:chExt cx="479627" cy="129266"/>
          </a:xfrm>
        </p:grpSpPr>
        <p:pic>
          <p:nvPicPr>
            <p:cNvPr id="580" name="図 579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581" name="テキスト ボックス 580"/>
            <p:cNvSpPr txBox="1"/>
            <p:nvPr/>
          </p:nvSpPr>
          <p:spPr>
            <a:xfrm>
              <a:off x="4003454" y="1154452"/>
              <a:ext cx="393293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2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582" name="図形グループ 581"/>
          <p:cNvGrpSpPr/>
          <p:nvPr/>
        </p:nvGrpSpPr>
        <p:grpSpPr>
          <a:xfrm rot="16200000">
            <a:off x="2257918" y="5080786"/>
            <a:ext cx="479628" cy="130805"/>
            <a:chOff x="3917120" y="1153682"/>
            <a:chExt cx="479628" cy="130805"/>
          </a:xfrm>
        </p:grpSpPr>
        <p:pic>
          <p:nvPicPr>
            <p:cNvPr id="583" name="図 582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584" name="テキスト ボックス 583"/>
            <p:cNvSpPr txBox="1"/>
            <p:nvPr/>
          </p:nvSpPr>
          <p:spPr>
            <a:xfrm>
              <a:off x="4003455" y="1153682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2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585" name="図形グループ 584"/>
          <p:cNvGrpSpPr/>
          <p:nvPr/>
        </p:nvGrpSpPr>
        <p:grpSpPr>
          <a:xfrm rot="16200000">
            <a:off x="3647335" y="5034389"/>
            <a:ext cx="479628" cy="130805"/>
            <a:chOff x="3917120" y="1153682"/>
            <a:chExt cx="479628" cy="130805"/>
          </a:xfrm>
        </p:grpSpPr>
        <p:pic>
          <p:nvPicPr>
            <p:cNvPr id="586" name="図 585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587" name="テキスト ボックス 586"/>
            <p:cNvSpPr txBox="1"/>
            <p:nvPr/>
          </p:nvSpPr>
          <p:spPr>
            <a:xfrm>
              <a:off x="4003455" y="1153682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588" name="図形グループ 587"/>
          <p:cNvGrpSpPr/>
          <p:nvPr/>
        </p:nvGrpSpPr>
        <p:grpSpPr>
          <a:xfrm rot="3454728">
            <a:off x="4617626" y="5076303"/>
            <a:ext cx="476250" cy="130805"/>
            <a:chOff x="4784725" y="1148609"/>
            <a:chExt cx="476250" cy="130805"/>
          </a:xfrm>
        </p:grpSpPr>
        <p:pic>
          <p:nvPicPr>
            <p:cNvPr id="594" name="図 593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595" name="テキスト ボックス 594"/>
            <p:cNvSpPr txBox="1"/>
            <p:nvPr/>
          </p:nvSpPr>
          <p:spPr>
            <a:xfrm>
              <a:off x="4784725" y="1148609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596" name="図形グループ 595"/>
          <p:cNvGrpSpPr/>
          <p:nvPr/>
        </p:nvGrpSpPr>
        <p:grpSpPr>
          <a:xfrm rot="18443864">
            <a:off x="3950743" y="5118840"/>
            <a:ext cx="479628" cy="130805"/>
            <a:chOff x="3917120" y="1153682"/>
            <a:chExt cx="479628" cy="130805"/>
          </a:xfrm>
        </p:grpSpPr>
        <p:pic>
          <p:nvPicPr>
            <p:cNvPr id="599" name="図 598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600" name="テキスト ボックス 599"/>
            <p:cNvSpPr txBox="1"/>
            <p:nvPr/>
          </p:nvSpPr>
          <p:spPr>
            <a:xfrm>
              <a:off x="4003455" y="1153682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2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01" name="図形グループ 600"/>
          <p:cNvGrpSpPr/>
          <p:nvPr/>
        </p:nvGrpSpPr>
        <p:grpSpPr>
          <a:xfrm rot="16200000">
            <a:off x="4911983" y="5066027"/>
            <a:ext cx="479628" cy="130805"/>
            <a:chOff x="3917120" y="1153682"/>
            <a:chExt cx="479628" cy="130805"/>
          </a:xfrm>
        </p:grpSpPr>
        <p:pic>
          <p:nvPicPr>
            <p:cNvPr id="602" name="図 601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605" name="テキスト ボックス 604"/>
            <p:cNvSpPr txBox="1"/>
            <p:nvPr/>
          </p:nvSpPr>
          <p:spPr>
            <a:xfrm>
              <a:off x="4003455" y="1153682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2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06" name="図形グループ 605"/>
          <p:cNvGrpSpPr/>
          <p:nvPr/>
        </p:nvGrpSpPr>
        <p:grpSpPr>
          <a:xfrm rot="3454728">
            <a:off x="7298337" y="5053981"/>
            <a:ext cx="476250" cy="130805"/>
            <a:chOff x="4784725" y="1148609"/>
            <a:chExt cx="476250" cy="130805"/>
          </a:xfrm>
        </p:grpSpPr>
        <p:pic>
          <p:nvPicPr>
            <p:cNvPr id="607" name="図 606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608" name="テキスト ボックス 607"/>
            <p:cNvSpPr txBox="1"/>
            <p:nvPr/>
          </p:nvSpPr>
          <p:spPr>
            <a:xfrm>
              <a:off x="4784725" y="1148609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09" name="図形グループ 608"/>
          <p:cNvGrpSpPr/>
          <p:nvPr/>
        </p:nvGrpSpPr>
        <p:grpSpPr>
          <a:xfrm rot="16200000">
            <a:off x="6329022" y="5033586"/>
            <a:ext cx="479628" cy="130805"/>
            <a:chOff x="3917120" y="1153682"/>
            <a:chExt cx="479628" cy="130805"/>
          </a:xfrm>
        </p:grpSpPr>
        <p:pic>
          <p:nvPicPr>
            <p:cNvPr id="610" name="図 609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611" name="テキスト ボックス 610"/>
            <p:cNvSpPr txBox="1"/>
            <p:nvPr/>
          </p:nvSpPr>
          <p:spPr>
            <a:xfrm>
              <a:off x="4003455" y="1153682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12" name="図形グループ 611"/>
          <p:cNvGrpSpPr/>
          <p:nvPr/>
        </p:nvGrpSpPr>
        <p:grpSpPr>
          <a:xfrm rot="18389308">
            <a:off x="6636284" y="5123154"/>
            <a:ext cx="479628" cy="130805"/>
            <a:chOff x="3917120" y="1153682"/>
            <a:chExt cx="479628" cy="130805"/>
          </a:xfrm>
        </p:grpSpPr>
        <p:pic>
          <p:nvPicPr>
            <p:cNvPr id="613" name="図 612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614" name="テキスト ボックス 613"/>
            <p:cNvSpPr txBox="1"/>
            <p:nvPr/>
          </p:nvSpPr>
          <p:spPr>
            <a:xfrm>
              <a:off x="4003455" y="1153682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47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15" name="図形グループ 614"/>
          <p:cNvGrpSpPr/>
          <p:nvPr/>
        </p:nvGrpSpPr>
        <p:grpSpPr>
          <a:xfrm rot="16200000">
            <a:off x="7598362" y="5103751"/>
            <a:ext cx="479628" cy="130805"/>
            <a:chOff x="3917120" y="1153682"/>
            <a:chExt cx="479628" cy="130805"/>
          </a:xfrm>
        </p:grpSpPr>
        <p:pic>
          <p:nvPicPr>
            <p:cNvPr id="622" name="図 621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20" y="1178800"/>
              <a:ext cx="79782" cy="97439"/>
            </a:xfrm>
            <a:prstGeom prst="rect">
              <a:avLst/>
            </a:prstGeom>
          </p:spPr>
        </p:pic>
        <p:sp>
          <p:nvSpPr>
            <p:cNvPr id="624" name="テキスト ボックス 623"/>
            <p:cNvSpPr txBox="1"/>
            <p:nvPr/>
          </p:nvSpPr>
          <p:spPr>
            <a:xfrm>
              <a:off x="4003455" y="1153682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47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58" name="図形グループ 457"/>
          <p:cNvGrpSpPr/>
          <p:nvPr/>
        </p:nvGrpSpPr>
        <p:grpSpPr>
          <a:xfrm>
            <a:off x="3262853" y="796891"/>
            <a:ext cx="310441" cy="147056"/>
            <a:chOff x="5781701" y="2961270"/>
            <a:chExt cx="310441" cy="147056"/>
          </a:xfrm>
        </p:grpSpPr>
        <p:pic>
          <p:nvPicPr>
            <p:cNvPr id="459" name="図 458" descr="L3-mgmt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830" y="2961270"/>
              <a:ext cx="187163" cy="147056"/>
            </a:xfrm>
            <a:prstGeom prst="rect">
              <a:avLst/>
            </a:prstGeom>
          </p:spPr>
        </p:pic>
        <p:sp>
          <p:nvSpPr>
            <p:cNvPr id="460" name="テキスト ボックス 459"/>
            <p:cNvSpPr txBox="1"/>
            <p:nvPr/>
          </p:nvSpPr>
          <p:spPr>
            <a:xfrm>
              <a:off x="5781701" y="2975624"/>
              <a:ext cx="31044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1.1</a:t>
              </a:r>
              <a:endPara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28" name="図形グループ 627"/>
          <p:cNvGrpSpPr/>
          <p:nvPr/>
        </p:nvGrpSpPr>
        <p:grpSpPr>
          <a:xfrm>
            <a:off x="5492723" y="847691"/>
            <a:ext cx="310441" cy="147056"/>
            <a:chOff x="5781701" y="2961270"/>
            <a:chExt cx="310441" cy="147056"/>
          </a:xfrm>
        </p:grpSpPr>
        <p:pic>
          <p:nvPicPr>
            <p:cNvPr id="632" name="図 631" descr="L3-mgmt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830" y="2961270"/>
              <a:ext cx="187163" cy="147056"/>
            </a:xfrm>
            <a:prstGeom prst="rect">
              <a:avLst/>
            </a:prstGeom>
          </p:spPr>
        </p:pic>
        <p:sp>
          <p:nvSpPr>
            <p:cNvPr id="633" name="テキスト ボックス 632"/>
            <p:cNvSpPr txBox="1"/>
            <p:nvPr/>
          </p:nvSpPr>
          <p:spPr>
            <a:xfrm>
              <a:off x="5781701" y="2975624"/>
              <a:ext cx="31044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1.2</a:t>
              </a:r>
              <a:endPara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34" name="図形グループ 633"/>
          <p:cNvGrpSpPr/>
          <p:nvPr/>
        </p:nvGrpSpPr>
        <p:grpSpPr>
          <a:xfrm>
            <a:off x="2505261" y="4184338"/>
            <a:ext cx="310441" cy="147056"/>
            <a:chOff x="5781701" y="2961270"/>
            <a:chExt cx="310441" cy="147056"/>
          </a:xfrm>
        </p:grpSpPr>
        <p:pic>
          <p:nvPicPr>
            <p:cNvPr id="635" name="図 634" descr="L3-mgmt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830" y="2961270"/>
              <a:ext cx="187163" cy="147056"/>
            </a:xfrm>
            <a:prstGeom prst="rect">
              <a:avLst/>
            </a:prstGeom>
          </p:spPr>
        </p:pic>
        <p:sp>
          <p:nvSpPr>
            <p:cNvPr id="636" name="テキスト ボックス 635"/>
            <p:cNvSpPr txBox="1"/>
            <p:nvPr/>
          </p:nvSpPr>
          <p:spPr>
            <a:xfrm>
              <a:off x="5781701" y="2975624"/>
              <a:ext cx="31044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1.11</a:t>
              </a:r>
              <a:endPara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37" name="図形グループ 636"/>
          <p:cNvGrpSpPr/>
          <p:nvPr/>
        </p:nvGrpSpPr>
        <p:grpSpPr>
          <a:xfrm>
            <a:off x="5159097" y="4203388"/>
            <a:ext cx="310441" cy="147056"/>
            <a:chOff x="5781701" y="2961270"/>
            <a:chExt cx="310441" cy="147056"/>
          </a:xfrm>
        </p:grpSpPr>
        <p:pic>
          <p:nvPicPr>
            <p:cNvPr id="638" name="図 637" descr="L3-mgmt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830" y="2961270"/>
              <a:ext cx="187163" cy="147056"/>
            </a:xfrm>
            <a:prstGeom prst="rect">
              <a:avLst/>
            </a:prstGeom>
          </p:spPr>
        </p:pic>
        <p:sp>
          <p:nvSpPr>
            <p:cNvPr id="640" name="テキスト ボックス 639"/>
            <p:cNvSpPr txBox="1"/>
            <p:nvPr/>
          </p:nvSpPr>
          <p:spPr>
            <a:xfrm>
              <a:off x="5781701" y="2975624"/>
              <a:ext cx="31044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1.32</a:t>
              </a:r>
              <a:endPara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41" name="図形グループ 640"/>
          <p:cNvGrpSpPr/>
          <p:nvPr/>
        </p:nvGrpSpPr>
        <p:grpSpPr>
          <a:xfrm>
            <a:off x="6268182" y="4298638"/>
            <a:ext cx="310441" cy="147056"/>
            <a:chOff x="5781701" y="2961270"/>
            <a:chExt cx="310441" cy="147056"/>
          </a:xfrm>
        </p:grpSpPr>
        <p:pic>
          <p:nvPicPr>
            <p:cNvPr id="645" name="図 644" descr="L3-mgmt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830" y="2961270"/>
              <a:ext cx="187163" cy="147056"/>
            </a:xfrm>
            <a:prstGeom prst="rect">
              <a:avLst/>
            </a:prstGeom>
          </p:spPr>
        </p:pic>
        <p:sp>
          <p:nvSpPr>
            <p:cNvPr id="646" name="テキスト ボックス 645"/>
            <p:cNvSpPr txBox="1"/>
            <p:nvPr/>
          </p:nvSpPr>
          <p:spPr>
            <a:xfrm>
              <a:off x="5781701" y="2975624"/>
              <a:ext cx="31044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1.64</a:t>
              </a:r>
              <a:endPara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49" name="図形グループ 648"/>
          <p:cNvGrpSpPr/>
          <p:nvPr/>
        </p:nvGrpSpPr>
        <p:grpSpPr>
          <a:xfrm>
            <a:off x="7864877" y="4298638"/>
            <a:ext cx="310441" cy="147056"/>
            <a:chOff x="5781701" y="2961270"/>
            <a:chExt cx="310441" cy="147056"/>
          </a:xfrm>
        </p:grpSpPr>
        <p:pic>
          <p:nvPicPr>
            <p:cNvPr id="650" name="図 649" descr="L3-mgmt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830" y="2961270"/>
              <a:ext cx="187163" cy="147056"/>
            </a:xfrm>
            <a:prstGeom prst="rect">
              <a:avLst/>
            </a:prstGeom>
          </p:spPr>
        </p:pic>
        <p:sp>
          <p:nvSpPr>
            <p:cNvPr id="651" name="テキスト ボックス 650"/>
            <p:cNvSpPr txBox="1"/>
            <p:nvPr/>
          </p:nvSpPr>
          <p:spPr>
            <a:xfrm>
              <a:off x="5781701" y="2975624"/>
              <a:ext cx="31044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1.65</a:t>
              </a:r>
              <a:endPara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52" name="図形グループ 651"/>
          <p:cNvGrpSpPr/>
          <p:nvPr/>
        </p:nvGrpSpPr>
        <p:grpSpPr>
          <a:xfrm>
            <a:off x="2972863" y="1009468"/>
            <a:ext cx="381505" cy="302156"/>
            <a:chOff x="5791385" y="3097567"/>
            <a:chExt cx="371922" cy="294565"/>
          </a:xfrm>
        </p:grpSpPr>
        <p:pic>
          <p:nvPicPr>
            <p:cNvPr id="653" name="図 652" descr="L3-lo0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9531" y="3097567"/>
              <a:ext cx="313776" cy="294565"/>
            </a:xfrm>
            <a:prstGeom prst="rect">
              <a:avLst/>
            </a:prstGeom>
            <a:effectLst>
              <a:glow rad="12700">
                <a:schemeClr val="bg1">
                  <a:alpha val="88000"/>
                </a:schemeClr>
              </a:glow>
            </a:effectLst>
          </p:spPr>
        </p:pic>
        <p:sp>
          <p:nvSpPr>
            <p:cNvPr id="654" name="テキスト ボックス 653"/>
            <p:cNvSpPr txBox="1"/>
            <p:nvPr/>
          </p:nvSpPr>
          <p:spPr>
            <a:xfrm>
              <a:off x="5791385" y="3109110"/>
              <a:ext cx="33337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1" lang="en-US" altLang="ja-JP" sz="165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</a:t>
              </a:r>
              <a:r>
                <a:rPr lang="en-US" altLang="ja-JP" sz="165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1</a:t>
              </a:r>
              <a:endParaRPr kumimoji="1" lang="ja-JP" altLang="en-US" sz="1650" baseline="4000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55" name="図形グループ 654"/>
          <p:cNvGrpSpPr/>
          <p:nvPr/>
        </p:nvGrpSpPr>
        <p:grpSpPr>
          <a:xfrm>
            <a:off x="5604477" y="1009468"/>
            <a:ext cx="381505" cy="302156"/>
            <a:chOff x="5791385" y="3097567"/>
            <a:chExt cx="371922" cy="294565"/>
          </a:xfrm>
        </p:grpSpPr>
        <p:pic>
          <p:nvPicPr>
            <p:cNvPr id="657" name="図 656" descr="L3-lo0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9531" y="3097567"/>
              <a:ext cx="313776" cy="294565"/>
            </a:xfrm>
            <a:prstGeom prst="rect">
              <a:avLst/>
            </a:prstGeom>
            <a:effectLst>
              <a:glow rad="12700">
                <a:schemeClr val="bg1">
                  <a:alpha val="88000"/>
                </a:schemeClr>
              </a:glow>
            </a:effectLst>
          </p:spPr>
        </p:pic>
        <p:sp>
          <p:nvSpPr>
            <p:cNvPr id="659" name="テキスト ボックス 658"/>
            <p:cNvSpPr txBox="1"/>
            <p:nvPr/>
          </p:nvSpPr>
          <p:spPr>
            <a:xfrm>
              <a:off x="5791385" y="3109110"/>
              <a:ext cx="33337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1" lang="en-US" altLang="ja-JP" sz="165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</a:t>
              </a:r>
              <a:r>
                <a:rPr lang="en-US" altLang="ja-JP" sz="165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2</a:t>
              </a:r>
              <a:endParaRPr kumimoji="1" lang="ja-JP" altLang="en-US" sz="1650" baseline="4000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60" name="図形グループ 659"/>
          <p:cNvGrpSpPr/>
          <p:nvPr/>
        </p:nvGrpSpPr>
        <p:grpSpPr>
          <a:xfrm>
            <a:off x="780797" y="3991752"/>
            <a:ext cx="381505" cy="302156"/>
            <a:chOff x="5791385" y="3097567"/>
            <a:chExt cx="371922" cy="294565"/>
          </a:xfrm>
        </p:grpSpPr>
        <p:pic>
          <p:nvPicPr>
            <p:cNvPr id="661" name="図 660" descr="L3-lo0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9531" y="3097567"/>
              <a:ext cx="313776" cy="294565"/>
            </a:xfrm>
            <a:prstGeom prst="rect">
              <a:avLst/>
            </a:prstGeom>
            <a:effectLst>
              <a:glow rad="12700">
                <a:schemeClr val="bg1">
                  <a:alpha val="88000"/>
                </a:schemeClr>
              </a:glow>
            </a:effectLst>
          </p:spPr>
        </p:pic>
        <p:sp>
          <p:nvSpPr>
            <p:cNvPr id="662" name="テキスト ボックス 661"/>
            <p:cNvSpPr txBox="1"/>
            <p:nvPr/>
          </p:nvSpPr>
          <p:spPr>
            <a:xfrm>
              <a:off x="5791385" y="3109110"/>
              <a:ext cx="33337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1" lang="en-US" altLang="ja-JP" sz="165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</a:t>
              </a:r>
              <a:r>
                <a:rPr lang="en-US" altLang="ja-JP" sz="1650" dirty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4</a:t>
              </a:r>
              <a:endParaRPr kumimoji="1" lang="ja-JP" altLang="en-US" sz="1650" baseline="4000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63" name="図形グループ 662"/>
          <p:cNvGrpSpPr/>
          <p:nvPr/>
        </p:nvGrpSpPr>
        <p:grpSpPr>
          <a:xfrm>
            <a:off x="3425465" y="3998102"/>
            <a:ext cx="381505" cy="302156"/>
            <a:chOff x="5791385" y="3097567"/>
            <a:chExt cx="371922" cy="294565"/>
          </a:xfrm>
        </p:grpSpPr>
        <p:pic>
          <p:nvPicPr>
            <p:cNvPr id="664" name="図 663" descr="L3-lo0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9531" y="3097567"/>
              <a:ext cx="313776" cy="294565"/>
            </a:xfrm>
            <a:prstGeom prst="rect">
              <a:avLst/>
            </a:prstGeom>
            <a:effectLst>
              <a:glow rad="12700">
                <a:schemeClr val="bg1">
                  <a:alpha val="88000"/>
                </a:schemeClr>
              </a:glow>
            </a:effectLst>
          </p:spPr>
        </p:pic>
        <p:sp>
          <p:nvSpPr>
            <p:cNvPr id="665" name="テキスト ボックス 664"/>
            <p:cNvSpPr txBox="1"/>
            <p:nvPr/>
          </p:nvSpPr>
          <p:spPr>
            <a:xfrm>
              <a:off x="5791385" y="3109110"/>
              <a:ext cx="33337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1" lang="en-US" altLang="ja-JP" sz="165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</a:t>
              </a:r>
              <a:r>
                <a:rPr lang="en-US" altLang="ja-JP" sz="165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32</a:t>
              </a:r>
              <a:endParaRPr kumimoji="1" lang="ja-JP" altLang="en-US" sz="1650" baseline="4000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66" name="図形グループ 665"/>
          <p:cNvGrpSpPr/>
          <p:nvPr/>
        </p:nvGrpSpPr>
        <p:grpSpPr>
          <a:xfrm>
            <a:off x="6114703" y="3998102"/>
            <a:ext cx="381505" cy="302156"/>
            <a:chOff x="5791385" y="3097567"/>
            <a:chExt cx="371922" cy="294565"/>
          </a:xfrm>
        </p:grpSpPr>
        <p:pic>
          <p:nvPicPr>
            <p:cNvPr id="667" name="図 666" descr="L3-lo0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9531" y="3097567"/>
              <a:ext cx="313776" cy="294565"/>
            </a:xfrm>
            <a:prstGeom prst="rect">
              <a:avLst/>
            </a:prstGeom>
            <a:effectLst>
              <a:glow rad="12700">
                <a:schemeClr val="bg1">
                  <a:alpha val="88000"/>
                </a:schemeClr>
              </a:glow>
            </a:effectLst>
          </p:spPr>
        </p:pic>
        <p:sp>
          <p:nvSpPr>
            <p:cNvPr id="668" name="テキスト ボックス 667"/>
            <p:cNvSpPr txBox="1"/>
            <p:nvPr/>
          </p:nvSpPr>
          <p:spPr>
            <a:xfrm>
              <a:off x="5791385" y="3109110"/>
              <a:ext cx="33337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1" lang="en-US" altLang="ja-JP" sz="165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</a:t>
              </a:r>
              <a:r>
                <a:rPr lang="en-US" altLang="ja-JP" sz="165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64</a:t>
              </a:r>
              <a:endParaRPr kumimoji="1" lang="ja-JP" altLang="en-US" sz="1650" baseline="4000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69" name="図形グループ 668"/>
          <p:cNvGrpSpPr/>
          <p:nvPr/>
        </p:nvGrpSpPr>
        <p:grpSpPr>
          <a:xfrm>
            <a:off x="7808744" y="3998102"/>
            <a:ext cx="381505" cy="302156"/>
            <a:chOff x="5791385" y="3097567"/>
            <a:chExt cx="371922" cy="294565"/>
          </a:xfrm>
        </p:grpSpPr>
        <p:pic>
          <p:nvPicPr>
            <p:cNvPr id="670" name="図 669" descr="L3-lo0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9531" y="3097567"/>
              <a:ext cx="313776" cy="294565"/>
            </a:xfrm>
            <a:prstGeom prst="rect">
              <a:avLst/>
            </a:prstGeom>
            <a:effectLst>
              <a:glow rad="12700">
                <a:schemeClr val="bg1">
                  <a:alpha val="88000"/>
                </a:schemeClr>
              </a:glow>
            </a:effectLst>
          </p:spPr>
        </p:pic>
        <p:sp>
          <p:nvSpPr>
            <p:cNvPr id="671" name="テキスト ボックス 670"/>
            <p:cNvSpPr txBox="1"/>
            <p:nvPr/>
          </p:nvSpPr>
          <p:spPr>
            <a:xfrm>
              <a:off x="5791385" y="3109110"/>
              <a:ext cx="33337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1" lang="en-US" altLang="ja-JP" sz="165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</a:t>
              </a:r>
              <a:r>
                <a:rPr lang="en-US" altLang="ja-JP" sz="165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65</a:t>
              </a:r>
              <a:endParaRPr kumimoji="1" lang="ja-JP" altLang="en-US" sz="1650" baseline="4000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72" name="図形グループ 671"/>
          <p:cNvGrpSpPr/>
          <p:nvPr/>
        </p:nvGrpSpPr>
        <p:grpSpPr>
          <a:xfrm>
            <a:off x="72503" y="2113026"/>
            <a:ext cx="1733906" cy="462852"/>
            <a:chOff x="7580824" y="2982932"/>
            <a:chExt cx="1733906" cy="462852"/>
          </a:xfrm>
        </p:grpSpPr>
        <p:pic>
          <p:nvPicPr>
            <p:cNvPr id="673" name="図 672" descr="L3-icon-cloud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824" y="2982932"/>
              <a:ext cx="260187" cy="174346"/>
            </a:xfrm>
            <a:prstGeom prst="rect">
              <a:avLst/>
            </a:prstGeom>
          </p:spPr>
        </p:pic>
        <p:sp>
          <p:nvSpPr>
            <p:cNvPr id="674" name="テキスト ボックス 673"/>
            <p:cNvSpPr txBox="1"/>
            <p:nvPr/>
          </p:nvSpPr>
          <p:spPr>
            <a:xfrm>
              <a:off x="7852312" y="2992237"/>
              <a:ext cx="1462418" cy="4535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altLang="ja-JP" sz="1340" dirty="0" smtClean="0">
                  <a:solidFill>
                    <a:srgbClr val="FF000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7-main-shared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1170" dirty="0" smtClean="0">
                  <a:solidFill>
                    <a:srgbClr val="A71C37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.255.0/24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930" dirty="0" smtClean="0">
                  <a:solidFill>
                    <a:srgbClr val="539E32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ve2700</a:t>
              </a:r>
              <a:endParaRPr lang="en-US" altLang="ja-JP" sz="930" dirty="0">
                <a:solidFill>
                  <a:srgbClr val="539E32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75" name="図形グループ 674"/>
          <p:cNvGrpSpPr/>
          <p:nvPr/>
        </p:nvGrpSpPr>
        <p:grpSpPr>
          <a:xfrm>
            <a:off x="72503" y="2655529"/>
            <a:ext cx="1733906" cy="462852"/>
            <a:chOff x="7580824" y="2982932"/>
            <a:chExt cx="1733906" cy="462852"/>
          </a:xfrm>
        </p:grpSpPr>
        <p:pic>
          <p:nvPicPr>
            <p:cNvPr id="676" name="図 675" descr="L3-icon-cloud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824" y="2982932"/>
              <a:ext cx="260187" cy="174346"/>
            </a:xfrm>
            <a:prstGeom prst="rect">
              <a:avLst/>
            </a:prstGeom>
          </p:spPr>
        </p:pic>
        <p:sp>
          <p:nvSpPr>
            <p:cNvPr id="677" name="テキスト ボックス 676"/>
            <p:cNvSpPr txBox="1"/>
            <p:nvPr/>
          </p:nvSpPr>
          <p:spPr>
            <a:xfrm>
              <a:off x="7852312" y="2992237"/>
              <a:ext cx="1462418" cy="4535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altLang="ja-JP" sz="1340" dirty="0" smtClean="0">
                  <a:solidFill>
                    <a:srgbClr val="FF000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7-back-shared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1170" dirty="0" smtClean="0">
                  <a:solidFill>
                    <a:srgbClr val="A71C37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.254.0/24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930" dirty="0" smtClean="0">
                  <a:solidFill>
                    <a:srgbClr val="539E32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ve2701</a:t>
              </a:r>
              <a:endParaRPr lang="en-US" altLang="ja-JP" sz="930" dirty="0">
                <a:solidFill>
                  <a:srgbClr val="539E32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78" name="図形グループ 677"/>
          <p:cNvGrpSpPr/>
          <p:nvPr/>
        </p:nvGrpSpPr>
        <p:grpSpPr>
          <a:xfrm>
            <a:off x="4092251" y="1211307"/>
            <a:ext cx="1733906" cy="462852"/>
            <a:chOff x="7580824" y="2982932"/>
            <a:chExt cx="1733906" cy="462852"/>
          </a:xfrm>
        </p:grpSpPr>
        <p:pic>
          <p:nvPicPr>
            <p:cNvPr id="679" name="図 678" descr="L3-icon-cloud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824" y="2982932"/>
              <a:ext cx="260187" cy="174346"/>
            </a:xfrm>
            <a:prstGeom prst="rect">
              <a:avLst/>
            </a:prstGeom>
          </p:spPr>
        </p:pic>
        <p:sp>
          <p:nvSpPr>
            <p:cNvPr id="680" name="テキスト ボックス 679"/>
            <p:cNvSpPr txBox="1"/>
            <p:nvPr/>
          </p:nvSpPr>
          <p:spPr>
            <a:xfrm>
              <a:off x="7852312" y="2992237"/>
              <a:ext cx="1462418" cy="4535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altLang="ja-JP" sz="1340" dirty="0" smtClean="0">
                  <a:solidFill>
                    <a:srgbClr val="FF000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mb-p2p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1170" dirty="0" smtClean="0">
                  <a:solidFill>
                    <a:srgbClr val="A71C37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.253.0/30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930" dirty="0" smtClean="0">
                  <a:solidFill>
                    <a:srgbClr val="539E32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ve2750</a:t>
              </a:r>
              <a:endParaRPr lang="en-US" altLang="ja-JP" sz="930" dirty="0">
                <a:solidFill>
                  <a:srgbClr val="539E32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81" name="図形グループ 680"/>
          <p:cNvGrpSpPr/>
          <p:nvPr/>
        </p:nvGrpSpPr>
        <p:grpSpPr>
          <a:xfrm>
            <a:off x="2838529" y="37364"/>
            <a:ext cx="1733906" cy="462852"/>
            <a:chOff x="7580824" y="2982932"/>
            <a:chExt cx="1733906" cy="462852"/>
          </a:xfrm>
        </p:grpSpPr>
        <p:pic>
          <p:nvPicPr>
            <p:cNvPr id="682" name="図 681" descr="L3-icon-cloud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824" y="2982932"/>
              <a:ext cx="260187" cy="174346"/>
            </a:xfrm>
            <a:prstGeom prst="rect">
              <a:avLst/>
            </a:prstGeom>
          </p:spPr>
        </p:pic>
        <p:sp>
          <p:nvSpPr>
            <p:cNvPr id="683" name="テキスト ボックス 682"/>
            <p:cNvSpPr txBox="1"/>
            <p:nvPr/>
          </p:nvSpPr>
          <p:spPr>
            <a:xfrm>
              <a:off x="7852312" y="2992237"/>
              <a:ext cx="1462418" cy="4535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altLang="ja-JP" sz="1340" dirty="0" smtClean="0">
                  <a:solidFill>
                    <a:srgbClr val="FF000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bb-main-shared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1170" dirty="0" smtClean="0">
                  <a:solidFill>
                    <a:srgbClr val="A71C37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.255.0.0/24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930" dirty="0" smtClean="0">
                  <a:solidFill>
                    <a:srgbClr val="539E32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ve2000</a:t>
              </a:r>
              <a:endParaRPr lang="en-US" altLang="ja-JP" sz="930" dirty="0">
                <a:solidFill>
                  <a:srgbClr val="539E32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84" name="図形グループ 683"/>
          <p:cNvGrpSpPr/>
          <p:nvPr/>
        </p:nvGrpSpPr>
        <p:grpSpPr>
          <a:xfrm>
            <a:off x="4650251" y="37364"/>
            <a:ext cx="1733906" cy="462852"/>
            <a:chOff x="7580824" y="2982932"/>
            <a:chExt cx="1733906" cy="462852"/>
          </a:xfrm>
        </p:grpSpPr>
        <p:pic>
          <p:nvPicPr>
            <p:cNvPr id="685" name="図 684" descr="L3-icon-cloud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824" y="2982932"/>
              <a:ext cx="260187" cy="174346"/>
            </a:xfrm>
            <a:prstGeom prst="rect">
              <a:avLst/>
            </a:prstGeom>
          </p:spPr>
        </p:pic>
        <p:sp>
          <p:nvSpPr>
            <p:cNvPr id="686" name="テキスト ボックス 685"/>
            <p:cNvSpPr txBox="1"/>
            <p:nvPr/>
          </p:nvSpPr>
          <p:spPr>
            <a:xfrm>
              <a:off x="7852312" y="2992237"/>
              <a:ext cx="1462418" cy="4535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altLang="ja-JP" sz="1340" dirty="0" smtClean="0">
                  <a:solidFill>
                    <a:srgbClr val="FF000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bb-back-shared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1170" dirty="0" smtClean="0">
                  <a:solidFill>
                    <a:srgbClr val="A71C37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.254.0.0/24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930" dirty="0" smtClean="0">
                  <a:solidFill>
                    <a:srgbClr val="539E32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ve2001</a:t>
              </a:r>
              <a:endParaRPr lang="en-US" altLang="ja-JP" sz="930" dirty="0">
                <a:solidFill>
                  <a:srgbClr val="539E32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87" name="図形グループ 686"/>
          <p:cNvGrpSpPr/>
          <p:nvPr/>
        </p:nvGrpSpPr>
        <p:grpSpPr>
          <a:xfrm>
            <a:off x="1326242" y="6022749"/>
            <a:ext cx="1733906" cy="462852"/>
            <a:chOff x="7580824" y="2982932"/>
            <a:chExt cx="1733906" cy="462852"/>
          </a:xfrm>
        </p:grpSpPr>
        <p:pic>
          <p:nvPicPr>
            <p:cNvPr id="688" name="図 687" descr="L3-icon-cloud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824" y="2982932"/>
              <a:ext cx="260187" cy="174346"/>
            </a:xfrm>
            <a:prstGeom prst="rect">
              <a:avLst/>
            </a:prstGeom>
          </p:spPr>
        </p:pic>
        <p:sp>
          <p:nvSpPr>
            <p:cNvPr id="689" name="テキスト ボックス 688"/>
            <p:cNvSpPr txBox="1"/>
            <p:nvPr/>
          </p:nvSpPr>
          <p:spPr>
            <a:xfrm>
              <a:off x="7852312" y="2992237"/>
              <a:ext cx="1462418" cy="4535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altLang="ja-JP" sz="1340" dirty="0" smtClean="0">
                  <a:solidFill>
                    <a:srgbClr val="FF000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server-0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1170" dirty="0" smtClean="0">
                  <a:solidFill>
                    <a:srgbClr val="A71C37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.0.0/22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930" dirty="0" smtClean="0">
                  <a:solidFill>
                    <a:srgbClr val="539E32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ve700</a:t>
              </a:r>
              <a:endParaRPr lang="en-US" altLang="ja-JP" sz="930" dirty="0">
                <a:solidFill>
                  <a:srgbClr val="539E32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90" name="図形グループ 689"/>
          <p:cNvGrpSpPr/>
          <p:nvPr/>
        </p:nvGrpSpPr>
        <p:grpSpPr>
          <a:xfrm>
            <a:off x="3961829" y="6022749"/>
            <a:ext cx="1171934" cy="462852"/>
            <a:chOff x="7580824" y="2982932"/>
            <a:chExt cx="1171934" cy="462852"/>
          </a:xfrm>
        </p:grpSpPr>
        <p:pic>
          <p:nvPicPr>
            <p:cNvPr id="691" name="図 690" descr="L3-icon-cloud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824" y="2982932"/>
              <a:ext cx="260187" cy="174346"/>
            </a:xfrm>
            <a:prstGeom prst="rect">
              <a:avLst/>
            </a:prstGeom>
          </p:spPr>
        </p:pic>
        <p:sp>
          <p:nvSpPr>
            <p:cNvPr id="692" name="テキスト ボックス 691"/>
            <p:cNvSpPr txBox="1"/>
            <p:nvPr/>
          </p:nvSpPr>
          <p:spPr>
            <a:xfrm>
              <a:off x="7852312" y="2992237"/>
              <a:ext cx="900446" cy="4535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altLang="ja-JP" sz="1340" dirty="0" smtClean="0">
                  <a:solidFill>
                    <a:srgbClr val="FF000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floor2-32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1170" dirty="0" smtClean="0">
                  <a:solidFill>
                    <a:srgbClr val="A71C37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.32.0/22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930" dirty="0" smtClean="0">
                  <a:solidFill>
                    <a:srgbClr val="539E32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ve732</a:t>
              </a:r>
              <a:endParaRPr lang="en-US" altLang="ja-JP" sz="930" dirty="0">
                <a:solidFill>
                  <a:srgbClr val="539E32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93" name="図形グループ 692"/>
          <p:cNvGrpSpPr/>
          <p:nvPr/>
        </p:nvGrpSpPr>
        <p:grpSpPr>
          <a:xfrm>
            <a:off x="6638926" y="6022749"/>
            <a:ext cx="1171934" cy="462852"/>
            <a:chOff x="7580824" y="2982932"/>
            <a:chExt cx="1171934" cy="462852"/>
          </a:xfrm>
        </p:grpSpPr>
        <p:pic>
          <p:nvPicPr>
            <p:cNvPr id="694" name="図 693" descr="L3-icon-cloud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824" y="2982932"/>
              <a:ext cx="260187" cy="174346"/>
            </a:xfrm>
            <a:prstGeom prst="rect">
              <a:avLst/>
            </a:prstGeom>
          </p:spPr>
        </p:pic>
        <p:sp>
          <p:nvSpPr>
            <p:cNvPr id="695" name="テキスト ボックス 694"/>
            <p:cNvSpPr txBox="1"/>
            <p:nvPr/>
          </p:nvSpPr>
          <p:spPr>
            <a:xfrm>
              <a:off x="7852312" y="2992237"/>
              <a:ext cx="900446" cy="4535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altLang="ja-JP" sz="1340" dirty="0" smtClean="0">
                  <a:solidFill>
                    <a:srgbClr val="FF000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floor3-64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1170" dirty="0" smtClean="0">
                  <a:solidFill>
                    <a:srgbClr val="A71C37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.64.0/22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930" dirty="0" smtClean="0">
                  <a:solidFill>
                    <a:srgbClr val="539E32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ve764</a:t>
              </a:r>
              <a:endParaRPr lang="en-US" altLang="ja-JP" sz="930" dirty="0">
                <a:solidFill>
                  <a:srgbClr val="539E32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pic>
        <p:nvPicPr>
          <p:cNvPr id="699" name="図 698" descr="L3-icon-clou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76" y="1159085"/>
            <a:ext cx="260187" cy="174346"/>
          </a:xfrm>
          <a:prstGeom prst="rect">
            <a:avLst/>
          </a:prstGeom>
        </p:spPr>
      </p:pic>
      <p:grpSp>
        <p:nvGrpSpPr>
          <p:cNvPr id="2" name="図形グループ 1"/>
          <p:cNvGrpSpPr/>
          <p:nvPr/>
        </p:nvGrpSpPr>
        <p:grpSpPr>
          <a:xfrm>
            <a:off x="778376" y="1403348"/>
            <a:ext cx="237962" cy="219044"/>
            <a:chOff x="778376" y="1403348"/>
            <a:chExt cx="237962" cy="219044"/>
          </a:xfrm>
        </p:grpSpPr>
        <p:pic>
          <p:nvPicPr>
            <p:cNvPr id="704" name="図 703" descr="L3-lo0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09" y="1403348"/>
              <a:ext cx="233329" cy="219044"/>
            </a:xfrm>
            <a:prstGeom prst="rect">
              <a:avLst/>
            </a:prstGeom>
            <a:effectLst>
              <a:glow rad="12700">
                <a:schemeClr val="bg1">
                  <a:alpha val="88000"/>
                </a:schemeClr>
              </a:glow>
            </a:effectLst>
          </p:spPr>
        </p:pic>
        <p:sp>
          <p:nvSpPr>
            <p:cNvPr id="703" name="テキスト ボックス 702"/>
            <p:cNvSpPr txBox="1"/>
            <p:nvPr/>
          </p:nvSpPr>
          <p:spPr>
            <a:xfrm>
              <a:off x="778376" y="1403455"/>
              <a:ext cx="215300" cy="1923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1" lang="en-US" altLang="ja-JP" sz="125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</a:t>
              </a:r>
              <a:r>
                <a:rPr lang="en-US" altLang="ja-JP" sz="1250" dirty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x</a:t>
              </a:r>
              <a:endParaRPr kumimoji="1" lang="ja-JP" altLang="en-US" sz="1250" baseline="4000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705" name="図形グループ 704"/>
          <p:cNvGrpSpPr/>
          <p:nvPr/>
        </p:nvGrpSpPr>
        <p:grpSpPr>
          <a:xfrm>
            <a:off x="740553" y="1669315"/>
            <a:ext cx="310441" cy="147056"/>
            <a:chOff x="5781701" y="2961270"/>
            <a:chExt cx="310441" cy="147056"/>
          </a:xfrm>
        </p:grpSpPr>
        <p:pic>
          <p:nvPicPr>
            <p:cNvPr id="706" name="図 705" descr="L3-mgmt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830" y="2961270"/>
              <a:ext cx="187163" cy="147056"/>
            </a:xfrm>
            <a:prstGeom prst="rect">
              <a:avLst/>
            </a:prstGeom>
          </p:spPr>
        </p:pic>
        <p:sp>
          <p:nvSpPr>
            <p:cNvPr id="707" name="テキスト ボックス 706"/>
            <p:cNvSpPr txBox="1"/>
            <p:nvPr/>
          </p:nvSpPr>
          <p:spPr>
            <a:xfrm>
              <a:off x="5781701" y="2975624"/>
              <a:ext cx="31044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y.z</a:t>
              </a:r>
              <a:endPara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708" name="図形グループ 707"/>
          <p:cNvGrpSpPr/>
          <p:nvPr/>
        </p:nvGrpSpPr>
        <p:grpSpPr>
          <a:xfrm>
            <a:off x="1509995" y="5242280"/>
            <a:ext cx="672381" cy="147056"/>
            <a:chOff x="5603832" y="2961270"/>
            <a:chExt cx="672381" cy="147056"/>
          </a:xfrm>
        </p:grpSpPr>
        <p:pic>
          <p:nvPicPr>
            <p:cNvPr id="709" name="図 708" descr="L3-mgmt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830" y="2961270"/>
              <a:ext cx="187163" cy="147056"/>
            </a:xfrm>
            <a:prstGeom prst="rect">
              <a:avLst/>
            </a:prstGeom>
          </p:spPr>
        </p:pic>
        <p:sp>
          <p:nvSpPr>
            <p:cNvPr id="710" name="テキスト ボックス 709"/>
            <p:cNvSpPr txBox="1"/>
            <p:nvPr/>
          </p:nvSpPr>
          <p:spPr>
            <a:xfrm>
              <a:off x="5603832" y="2975624"/>
              <a:ext cx="67238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8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2</a:t>
              </a:r>
              <a:r>
                <a:rPr kumimoji="1" lang="en-US" altLang="ja-JP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.$rack</a:t>
              </a:r>
              <a:endPara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714" name="図形グループ 713"/>
          <p:cNvGrpSpPr/>
          <p:nvPr/>
        </p:nvGrpSpPr>
        <p:grpSpPr>
          <a:xfrm>
            <a:off x="4197195" y="5242280"/>
            <a:ext cx="672381" cy="147056"/>
            <a:chOff x="5603832" y="2961270"/>
            <a:chExt cx="672381" cy="147056"/>
          </a:xfrm>
        </p:grpSpPr>
        <p:pic>
          <p:nvPicPr>
            <p:cNvPr id="715" name="図 714" descr="L3-mgmt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830" y="2961270"/>
              <a:ext cx="187163" cy="147056"/>
            </a:xfrm>
            <a:prstGeom prst="rect">
              <a:avLst/>
            </a:prstGeom>
          </p:spPr>
        </p:pic>
        <p:sp>
          <p:nvSpPr>
            <p:cNvPr id="716" name="テキスト ボックス 715"/>
            <p:cNvSpPr txBox="1"/>
            <p:nvPr/>
          </p:nvSpPr>
          <p:spPr>
            <a:xfrm>
              <a:off x="5603832" y="2975624"/>
              <a:ext cx="67238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34</a:t>
              </a:r>
              <a:r>
                <a:rPr kumimoji="1" lang="en-US" altLang="ja-JP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.$room</a:t>
              </a:r>
              <a:endPara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717" name="図形グループ 716"/>
          <p:cNvGrpSpPr/>
          <p:nvPr/>
        </p:nvGrpSpPr>
        <p:grpSpPr>
          <a:xfrm>
            <a:off x="6887353" y="5239105"/>
            <a:ext cx="672381" cy="147056"/>
            <a:chOff x="5603832" y="2961270"/>
            <a:chExt cx="672381" cy="147056"/>
          </a:xfrm>
        </p:grpSpPr>
        <p:pic>
          <p:nvPicPr>
            <p:cNvPr id="718" name="図 717" descr="L3-mgmt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830" y="2961270"/>
              <a:ext cx="187163" cy="147056"/>
            </a:xfrm>
            <a:prstGeom prst="rect">
              <a:avLst/>
            </a:prstGeom>
          </p:spPr>
        </p:pic>
        <p:sp>
          <p:nvSpPr>
            <p:cNvPr id="719" name="テキスト ボックス 718"/>
            <p:cNvSpPr txBox="1"/>
            <p:nvPr/>
          </p:nvSpPr>
          <p:spPr>
            <a:xfrm>
              <a:off x="5603832" y="2975624"/>
              <a:ext cx="67238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8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6</a:t>
              </a:r>
              <a:r>
                <a:rPr lang="en-US" altLang="ja-JP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6</a:t>
              </a:r>
              <a:r>
                <a:rPr kumimoji="1" lang="en-US" altLang="ja-JP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.$room</a:t>
              </a:r>
              <a:endPara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720" name="図形グループ 719"/>
          <p:cNvGrpSpPr/>
          <p:nvPr/>
        </p:nvGrpSpPr>
        <p:grpSpPr>
          <a:xfrm>
            <a:off x="6676601" y="2117377"/>
            <a:ext cx="1041017" cy="301890"/>
            <a:chOff x="1053447" y="3792965"/>
            <a:chExt cx="1041017" cy="301890"/>
          </a:xfrm>
        </p:grpSpPr>
        <p:pic>
          <p:nvPicPr>
            <p:cNvPr id="721" name="図 720" descr="L2-icon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447" y="3815919"/>
              <a:ext cx="240243" cy="187537"/>
            </a:xfrm>
            <a:prstGeom prst="rect">
              <a:avLst/>
            </a:prstGeom>
          </p:spPr>
        </p:pic>
        <p:sp>
          <p:nvSpPr>
            <p:cNvPr id="722" name="テキスト ボックス 721"/>
            <p:cNvSpPr txBox="1"/>
            <p:nvPr/>
          </p:nvSpPr>
          <p:spPr>
            <a:xfrm>
              <a:off x="1324376" y="3792965"/>
              <a:ext cx="770088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sw-main</a:t>
              </a:r>
            </a:p>
            <a:p>
              <a:pPr>
                <a:lnSpc>
                  <a:spcPct val="93000"/>
                </a:lnSpc>
              </a:pPr>
              <a:r>
                <a:rPr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TurboIron 24X</a:t>
              </a:r>
              <a:endParaRPr kumimoji="1" lang="en-US" altLang="ja-JP" sz="750" dirty="0" smtClean="0"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endParaRPr>
            </a:p>
          </p:txBody>
        </p:sp>
      </p:grpSp>
      <p:grpSp>
        <p:nvGrpSpPr>
          <p:cNvPr id="723" name="図形グループ 722"/>
          <p:cNvGrpSpPr/>
          <p:nvPr/>
        </p:nvGrpSpPr>
        <p:grpSpPr>
          <a:xfrm>
            <a:off x="6676601" y="2640979"/>
            <a:ext cx="1041017" cy="301890"/>
            <a:chOff x="1053447" y="3792965"/>
            <a:chExt cx="1041017" cy="301890"/>
          </a:xfrm>
        </p:grpSpPr>
        <p:pic>
          <p:nvPicPr>
            <p:cNvPr id="724" name="図 723" descr="L2-icon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447" y="3815919"/>
              <a:ext cx="240243" cy="187537"/>
            </a:xfrm>
            <a:prstGeom prst="rect">
              <a:avLst/>
            </a:prstGeom>
          </p:spPr>
        </p:pic>
        <p:sp>
          <p:nvSpPr>
            <p:cNvPr id="725" name="テキスト ボックス 724"/>
            <p:cNvSpPr txBox="1"/>
            <p:nvPr/>
          </p:nvSpPr>
          <p:spPr>
            <a:xfrm>
              <a:off x="1324376" y="3792965"/>
              <a:ext cx="770088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sw-back</a:t>
              </a:r>
            </a:p>
            <a:p>
              <a:pPr>
                <a:lnSpc>
                  <a:spcPct val="93000"/>
                </a:lnSpc>
              </a:pPr>
              <a:r>
                <a:rPr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FastIron 12GCF</a:t>
              </a:r>
              <a:endParaRPr kumimoji="1" lang="en-US" altLang="ja-JP" sz="750" dirty="0" smtClean="0"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endParaRPr>
            </a:p>
          </p:txBody>
        </p:sp>
      </p:grpSp>
      <p:grpSp>
        <p:nvGrpSpPr>
          <p:cNvPr id="729" name="図形グループ 728"/>
          <p:cNvGrpSpPr/>
          <p:nvPr/>
        </p:nvGrpSpPr>
        <p:grpSpPr>
          <a:xfrm>
            <a:off x="8103058" y="2031878"/>
            <a:ext cx="340828" cy="147056"/>
            <a:chOff x="5769001" y="2961270"/>
            <a:chExt cx="340828" cy="147056"/>
          </a:xfrm>
        </p:grpSpPr>
        <p:pic>
          <p:nvPicPr>
            <p:cNvPr id="730" name="図 729" descr="L3-mgmt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830" y="2961270"/>
              <a:ext cx="187163" cy="147056"/>
            </a:xfrm>
            <a:prstGeom prst="rect">
              <a:avLst/>
            </a:prstGeom>
          </p:spPr>
        </p:pic>
        <p:sp>
          <p:nvSpPr>
            <p:cNvPr id="731" name="テキスト ボックス 730"/>
            <p:cNvSpPr txBox="1"/>
            <p:nvPr/>
          </p:nvSpPr>
          <p:spPr>
            <a:xfrm>
              <a:off x="5769001" y="2975624"/>
              <a:ext cx="34082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2</a:t>
              </a:r>
              <a:r>
                <a:rPr kumimoji="1" lang="en-US" altLang="ja-JP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.255</a:t>
              </a:r>
              <a:endPara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732" name="図形グループ 731"/>
          <p:cNvGrpSpPr/>
          <p:nvPr/>
        </p:nvGrpSpPr>
        <p:grpSpPr>
          <a:xfrm>
            <a:off x="8103058" y="2945925"/>
            <a:ext cx="340828" cy="147056"/>
            <a:chOff x="5769001" y="2961270"/>
            <a:chExt cx="340828" cy="147056"/>
          </a:xfrm>
        </p:grpSpPr>
        <p:pic>
          <p:nvPicPr>
            <p:cNvPr id="733" name="図 732" descr="L3-mgmt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830" y="2961270"/>
              <a:ext cx="187163" cy="147056"/>
            </a:xfrm>
            <a:prstGeom prst="rect">
              <a:avLst/>
            </a:prstGeom>
          </p:spPr>
        </p:pic>
        <p:sp>
          <p:nvSpPr>
            <p:cNvPr id="734" name="テキスト ボックス 733"/>
            <p:cNvSpPr txBox="1"/>
            <p:nvPr/>
          </p:nvSpPr>
          <p:spPr>
            <a:xfrm>
              <a:off x="5769001" y="2975624"/>
              <a:ext cx="34082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2</a:t>
              </a:r>
              <a:r>
                <a:rPr kumimoji="1" lang="en-US" altLang="ja-JP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.254</a:t>
              </a:r>
              <a:endPara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735" name="図形グループ 734"/>
          <p:cNvGrpSpPr/>
          <p:nvPr/>
        </p:nvGrpSpPr>
        <p:grpSpPr>
          <a:xfrm>
            <a:off x="2457287" y="1321681"/>
            <a:ext cx="1149068" cy="301890"/>
            <a:chOff x="2662085" y="2598455"/>
            <a:chExt cx="1149068" cy="301890"/>
          </a:xfrm>
        </p:grpSpPr>
        <p:pic>
          <p:nvPicPr>
            <p:cNvPr id="736" name="図 735" descr="L3-icon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85" y="2630205"/>
              <a:ext cx="212599" cy="177889"/>
            </a:xfrm>
            <a:prstGeom prst="rect">
              <a:avLst/>
            </a:prstGeom>
          </p:spPr>
        </p:pic>
        <p:sp>
          <p:nvSpPr>
            <p:cNvPr id="737" name="テキスト ボックス 736"/>
            <p:cNvSpPr txBox="1"/>
            <p:nvPr/>
          </p:nvSpPr>
          <p:spPr>
            <a:xfrm>
              <a:off x="2898551" y="2598455"/>
              <a:ext cx="912602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rt-main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EX4200-24T 2SFP+</a:t>
              </a:r>
            </a:p>
          </p:txBody>
        </p:sp>
      </p:grpSp>
      <p:grpSp>
        <p:nvGrpSpPr>
          <p:cNvPr id="738" name="図形グループ 737"/>
          <p:cNvGrpSpPr/>
          <p:nvPr/>
        </p:nvGrpSpPr>
        <p:grpSpPr>
          <a:xfrm>
            <a:off x="5720585" y="1320731"/>
            <a:ext cx="1243088" cy="409227"/>
            <a:chOff x="2662085" y="2598455"/>
            <a:chExt cx="1243088" cy="409227"/>
          </a:xfrm>
        </p:grpSpPr>
        <p:pic>
          <p:nvPicPr>
            <p:cNvPr id="739" name="図 738" descr="L3-icon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85" y="2630205"/>
              <a:ext cx="212599" cy="177889"/>
            </a:xfrm>
            <a:prstGeom prst="rect">
              <a:avLst/>
            </a:prstGeom>
          </p:spPr>
        </p:pic>
        <p:sp>
          <p:nvSpPr>
            <p:cNvPr id="740" name="テキスト ボックス 739"/>
            <p:cNvSpPr txBox="1"/>
            <p:nvPr/>
          </p:nvSpPr>
          <p:spPr>
            <a:xfrm>
              <a:off x="2898550" y="2598455"/>
              <a:ext cx="1006623" cy="4092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rt-back</a:t>
              </a:r>
            </a:p>
            <a:p>
              <a:pPr>
                <a:lnSpc>
                  <a:spcPct val="93000"/>
                </a:lnSpc>
              </a:pPr>
              <a:r>
                <a:rPr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FastIron 12GCF</a:t>
              </a:r>
            </a:p>
            <a:p>
              <a:pPr>
                <a:lnSpc>
                  <a:spcPct val="93000"/>
                </a:lnSpc>
              </a:pPr>
              <a:r>
                <a:rPr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PREM</a:t>
              </a:r>
              <a:endParaRPr kumimoji="1" lang="en-US" altLang="ja-JP" sz="750" dirty="0" smtClean="0"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endParaRPr>
            </a:p>
          </p:txBody>
        </p:sp>
      </p:grpSp>
      <p:grpSp>
        <p:nvGrpSpPr>
          <p:cNvPr id="741" name="図形グループ 740"/>
          <p:cNvGrpSpPr/>
          <p:nvPr/>
        </p:nvGrpSpPr>
        <p:grpSpPr>
          <a:xfrm>
            <a:off x="416200" y="3329935"/>
            <a:ext cx="1243088" cy="409227"/>
            <a:chOff x="2662085" y="2598455"/>
            <a:chExt cx="1243088" cy="409227"/>
          </a:xfrm>
        </p:grpSpPr>
        <p:pic>
          <p:nvPicPr>
            <p:cNvPr id="742" name="図 741" descr="L3-icon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85" y="2630205"/>
              <a:ext cx="212599" cy="177889"/>
            </a:xfrm>
            <a:prstGeom prst="rect">
              <a:avLst/>
            </a:prstGeom>
          </p:spPr>
        </p:pic>
        <p:sp>
          <p:nvSpPr>
            <p:cNvPr id="743" name="テキスト ボックス 742"/>
            <p:cNvSpPr txBox="1"/>
            <p:nvPr/>
          </p:nvSpPr>
          <p:spPr>
            <a:xfrm>
              <a:off x="2898550" y="2598455"/>
              <a:ext cx="1006623" cy="4092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rt0-main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2x EX4550-32F</a:t>
              </a:r>
            </a:p>
            <a:p>
              <a:pPr>
                <a:lnSpc>
                  <a:spcPct val="93000"/>
                </a:lnSpc>
              </a:pPr>
              <a:r>
                <a:rPr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VC</a:t>
              </a:r>
              <a:endParaRPr kumimoji="1" lang="en-US" altLang="ja-JP" sz="750" dirty="0" smtClean="0"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endParaRPr>
            </a:p>
          </p:txBody>
        </p:sp>
      </p:grpSp>
      <p:grpSp>
        <p:nvGrpSpPr>
          <p:cNvPr id="744" name="図形グループ 743"/>
          <p:cNvGrpSpPr/>
          <p:nvPr/>
        </p:nvGrpSpPr>
        <p:grpSpPr>
          <a:xfrm>
            <a:off x="2803921" y="3330461"/>
            <a:ext cx="1243088" cy="516564"/>
            <a:chOff x="2662085" y="2598455"/>
            <a:chExt cx="1243088" cy="516564"/>
          </a:xfrm>
        </p:grpSpPr>
        <p:pic>
          <p:nvPicPr>
            <p:cNvPr id="745" name="図 744" descr="L3-icon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85" y="2630205"/>
              <a:ext cx="212599" cy="177889"/>
            </a:xfrm>
            <a:prstGeom prst="rect">
              <a:avLst/>
            </a:prstGeom>
          </p:spPr>
        </p:pic>
        <p:sp>
          <p:nvSpPr>
            <p:cNvPr id="746" name="テキスト ボックス 745"/>
            <p:cNvSpPr txBox="1"/>
            <p:nvPr/>
          </p:nvSpPr>
          <p:spPr>
            <a:xfrm>
              <a:off x="2898550" y="2598455"/>
              <a:ext cx="1006623" cy="5165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rt32-main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EX4200-48T</a:t>
              </a:r>
              <a:r>
                <a:rPr lang="en-US" altLang="ja-JP" sz="750" dirty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 </a:t>
              </a:r>
              <a:r>
                <a:rPr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2SFP+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EX4200-48T 4SFP</a:t>
              </a:r>
            </a:p>
            <a:p>
              <a:pPr>
                <a:lnSpc>
                  <a:spcPct val="93000"/>
                </a:lnSpc>
              </a:pPr>
              <a:r>
                <a:rPr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VC</a:t>
              </a:r>
              <a:endParaRPr kumimoji="1" lang="en-US" altLang="ja-JP" sz="750" dirty="0" smtClean="0"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endParaRPr>
            </a:p>
          </p:txBody>
        </p:sp>
      </p:grpSp>
      <p:grpSp>
        <p:nvGrpSpPr>
          <p:cNvPr id="747" name="図形グループ 746"/>
          <p:cNvGrpSpPr/>
          <p:nvPr/>
        </p:nvGrpSpPr>
        <p:grpSpPr>
          <a:xfrm>
            <a:off x="6092411" y="3333636"/>
            <a:ext cx="1243088" cy="301890"/>
            <a:chOff x="2662085" y="2598455"/>
            <a:chExt cx="1243088" cy="301890"/>
          </a:xfrm>
        </p:grpSpPr>
        <p:pic>
          <p:nvPicPr>
            <p:cNvPr id="748" name="図 747" descr="L3-icon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85" y="2630205"/>
              <a:ext cx="212599" cy="177889"/>
            </a:xfrm>
            <a:prstGeom prst="rect">
              <a:avLst/>
            </a:prstGeom>
          </p:spPr>
        </p:pic>
        <p:sp>
          <p:nvSpPr>
            <p:cNvPr id="749" name="テキスト ボックス 748"/>
            <p:cNvSpPr txBox="1"/>
            <p:nvPr/>
          </p:nvSpPr>
          <p:spPr>
            <a:xfrm>
              <a:off x="2898550" y="2598455"/>
              <a:ext cx="1006623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rt64-main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FES-X424 PREM</a:t>
              </a:r>
            </a:p>
          </p:txBody>
        </p:sp>
      </p:grpSp>
      <p:grpSp>
        <p:nvGrpSpPr>
          <p:cNvPr id="751" name="図形グループ 750"/>
          <p:cNvGrpSpPr/>
          <p:nvPr/>
        </p:nvGrpSpPr>
        <p:grpSpPr>
          <a:xfrm>
            <a:off x="7271908" y="3333636"/>
            <a:ext cx="1243088" cy="301890"/>
            <a:chOff x="2662085" y="2598455"/>
            <a:chExt cx="1243088" cy="301890"/>
          </a:xfrm>
        </p:grpSpPr>
        <p:pic>
          <p:nvPicPr>
            <p:cNvPr id="752" name="図 751" descr="L3-icon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85" y="2630205"/>
              <a:ext cx="212599" cy="177889"/>
            </a:xfrm>
            <a:prstGeom prst="rect">
              <a:avLst/>
            </a:prstGeom>
          </p:spPr>
        </p:pic>
        <p:sp>
          <p:nvSpPr>
            <p:cNvPr id="753" name="テキスト ボックス 752"/>
            <p:cNvSpPr txBox="1"/>
            <p:nvPr/>
          </p:nvSpPr>
          <p:spPr>
            <a:xfrm>
              <a:off x="2898550" y="2598455"/>
              <a:ext cx="1006623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rt64-back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FES-X424 PREM</a:t>
              </a:r>
            </a:p>
          </p:txBody>
        </p:sp>
      </p:grpSp>
      <p:sp>
        <p:nvSpPr>
          <p:cNvPr id="170" name="テキスト ボックス 169"/>
          <p:cNvSpPr txBox="1"/>
          <p:nvPr/>
        </p:nvSpPr>
        <p:spPr>
          <a:xfrm>
            <a:off x="6636789" y="4196134"/>
            <a:ext cx="2845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1200" dirty="0" smtClean="0">
                <a:solidFill>
                  <a:srgbClr val="539E32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#0</a:t>
            </a:r>
            <a:endParaRPr kumimoji="1" lang="ja-JP" altLang="en-US" sz="1200" dirty="0">
              <a:solidFill>
                <a:srgbClr val="539E32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sp>
        <p:nvSpPr>
          <p:cNvPr id="171" name="テキスト ボックス 170"/>
          <p:cNvSpPr txBox="1"/>
          <p:nvPr/>
        </p:nvSpPr>
        <p:spPr>
          <a:xfrm>
            <a:off x="7524417" y="4109544"/>
            <a:ext cx="2845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1200" dirty="0" smtClean="0">
                <a:solidFill>
                  <a:srgbClr val="539E32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#1</a:t>
            </a:r>
            <a:endParaRPr kumimoji="1" lang="ja-JP" altLang="en-US" sz="1200" dirty="0">
              <a:solidFill>
                <a:srgbClr val="539E32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grpSp>
        <p:nvGrpSpPr>
          <p:cNvPr id="754" name="図形グループ 753"/>
          <p:cNvGrpSpPr/>
          <p:nvPr/>
        </p:nvGrpSpPr>
        <p:grpSpPr>
          <a:xfrm>
            <a:off x="1300202" y="4818614"/>
            <a:ext cx="1170535" cy="301890"/>
            <a:chOff x="1053447" y="3792965"/>
            <a:chExt cx="1170535" cy="301890"/>
          </a:xfrm>
        </p:grpSpPr>
        <p:pic>
          <p:nvPicPr>
            <p:cNvPr id="755" name="図 754" descr="L2-icon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447" y="3815919"/>
              <a:ext cx="240243" cy="187537"/>
            </a:xfrm>
            <a:prstGeom prst="rect">
              <a:avLst/>
            </a:prstGeom>
          </p:spPr>
        </p:pic>
        <p:sp>
          <p:nvSpPr>
            <p:cNvPr id="756" name="テキスト ボックス 755"/>
            <p:cNvSpPr txBox="1"/>
            <p:nvPr/>
          </p:nvSpPr>
          <p:spPr>
            <a:xfrm>
              <a:off x="1324375" y="3792965"/>
              <a:ext cx="899607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sw0-$rack</a:t>
              </a:r>
            </a:p>
            <a:p>
              <a:pPr>
                <a:lnSpc>
                  <a:spcPct val="93000"/>
                </a:lnSpc>
              </a:pPr>
              <a:r>
                <a:rPr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TurboIron 24X</a:t>
              </a:r>
              <a:endParaRPr kumimoji="1" lang="en-US" altLang="ja-JP" sz="750" dirty="0" smtClean="0"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endParaRPr>
            </a:p>
          </p:txBody>
        </p:sp>
      </p:grpSp>
      <p:grpSp>
        <p:nvGrpSpPr>
          <p:cNvPr id="757" name="図形グループ 756"/>
          <p:cNvGrpSpPr/>
          <p:nvPr/>
        </p:nvGrpSpPr>
        <p:grpSpPr>
          <a:xfrm>
            <a:off x="3891956" y="4818614"/>
            <a:ext cx="1170535" cy="301890"/>
            <a:chOff x="1053447" y="3792965"/>
            <a:chExt cx="1170535" cy="301890"/>
          </a:xfrm>
        </p:grpSpPr>
        <p:pic>
          <p:nvPicPr>
            <p:cNvPr id="758" name="図 757" descr="L2-icon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447" y="3815919"/>
              <a:ext cx="240243" cy="187537"/>
            </a:xfrm>
            <a:prstGeom prst="rect">
              <a:avLst/>
            </a:prstGeom>
          </p:spPr>
        </p:pic>
        <p:sp>
          <p:nvSpPr>
            <p:cNvPr id="759" name="テキスト ボックス 758"/>
            <p:cNvSpPr txBox="1"/>
            <p:nvPr/>
          </p:nvSpPr>
          <p:spPr>
            <a:xfrm>
              <a:off x="1324375" y="3792965"/>
              <a:ext cx="899607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sw32-$room</a:t>
              </a:r>
            </a:p>
            <a:p>
              <a:pPr>
                <a:lnSpc>
                  <a:spcPct val="93000"/>
                </a:lnSpc>
              </a:pPr>
              <a:r>
                <a:rPr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FWS</a:t>
              </a:r>
              <a:endParaRPr kumimoji="1" lang="en-US" altLang="ja-JP" sz="750" dirty="0" smtClean="0"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endParaRPr>
            </a:p>
          </p:txBody>
        </p:sp>
      </p:grpSp>
      <p:grpSp>
        <p:nvGrpSpPr>
          <p:cNvPr id="760" name="図形グループ 759"/>
          <p:cNvGrpSpPr/>
          <p:nvPr/>
        </p:nvGrpSpPr>
        <p:grpSpPr>
          <a:xfrm>
            <a:off x="6580872" y="4818614"/>
            <a:ext cx="1170535" cy="301890"/>
            <a:chOff x="1053447" y="3792965"/>
            <a:chExt cx="1170535" cy="301890"/>
          </a:xfrm>
        </p:grpSpPr>
        <p:pic>
          <p:nvPicPr>
            <p:cNvPr id="761" name="図 760" descr="L2-icon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447" y="3815919"/>
              <a:ext cx="240243" cy="187537"/>
            </a:xfrm>
            <a:prstGeom prst="rect">
              <a:avLst/>
            </a:prstGeom>
          </p:spPr>
        </p:pic>
        <p:sp>
          <p:nvSpPr>
            <p:cNvPr id="762" name="テキスト ボックス 761"/>
            <p:cNvSpPr txBox="1"/>
            <p:nvPr/>
          </p:nvSpPr>
          <p:spPr>
            <a:xfrm>
              <a:off x="1324375" y="3792965"/>
              <a:ext cx="899607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sw64-$room</a:t>
              </a:r>
            </a:p>
            <a:p>
              <a:pPr>
                <a:lnSpc>
                  <a:spcPct val="93000"/>
                </a:lnSpc>
              </a:pPr>
              <a:r>
                <a:rPr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FWS</a:t>
              </a:r>
              <a:endParaRPr kumimoji="1" lang="en-US" altLang="ja-JP" sz="750" dirty="0" smtClean="0"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endParaRPr>
            </a:p>
          </p:txBody>
        </p:sp>
      </p:grpSp>
      <p:grpSp>
        <p:nvGrpSpPr>
          <p:cNvPr id="763" name="図形グループ 762"/>
          <p:cNvGrpSpPr/>
          <p:nvPr/>
        </p:nvGrpSpPr>
        <p:grpSpPr>
          <a:xfrm>
            <a:off x="4068389" y="5576077"/>
            <a:ext cx="1027530" cy="252879"/>
            <a:chOff x="7610123" y="1150471"/>
            <a:chExt cx="1027530" cy="252879"/>
          </a:xfrm>
        </p:grpSpPr>
        <p:pic>
          <p:nvPicPr>
            <p:cNvPr id="764" name="図 763" descr="L7-icon-terminal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123" y="1150471"/>
              <a:ext cx="225558" cy="252879"/>
            </a:xfrm>
            <a:prstGeom prst="rect">
              <a:avLst/>
            </a:prstGeom>
          </p:spPr>
        </p:pic>
        <p:sp>
          <p:nvSpPr>
            <p:cNvPr id="765" name="テキスト ボックス 764"/>
            <p:cNvSpPr txBox="1"/>
            <p:nvPr/>
          </p:nvSpPr>
          <p:spPr>
            <a:xfrm>
              <a:off x="7852307" y="1160978"/>
              <a:ext cx="785346" cy="1956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endnode</a:t>
              </a:r>
            </a:p>
          </p:txBody>
        </p:sp>
      </p:grpSp>
      <p:grpSp>
        <p:nvGrpSpPr>
          <p:cNvPr id="766" name="図形グループ 765"/>
          <p:cNvGrpSpPr/>
          <p:nvPr/>
        </p:nvGrpSpPr>
        <p:grpSpPr>
          <a:xfrm>
            <a:off x="6758683" y="5576077"/>
            <a:ext cx="1027530" cy="252879"/>
            <a:chOff x="7610123" y="1150471"/>
            <a:chExt cx="1027530" cy="252879"/>
          </a:xfrm>
        </p:grpSpPr>
        <p:pic>
          <p:nvPicPr>
            <p:cNvPr id="767" name="図 766" descr="L7-icon-terminal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123" y="1150471"/>
              <a:ext cx="225558" cy="252879"/>
            </a:xfrm>
            <a:prstGeom prst="rect">
              <a:avLst/>
            </a:prstGeom>
          </p:spPr>
        </p:pic>
        <p:sp>
          <p:nvSpPr>
            <p:cNvPr id="768" name="テキスト ボックス 767"/>
            <p:cNvSpPr txBox="1"/>
            <p:nvPr/>
          </p:nvSpPr>
          <p:spPr>
            <a:xfrm>
              <a:off x="7852307" y="1160978"/>
              <a:ext cx="785346" cy="1956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endnode</a:t>
              </a:r>
            </a:p>
          </p:txBody>
        </p:sp>
      </p:grpSp>
      <p:grpSp>
        <p:nvGrpSpPr>
          <p:cNvPr id="769" name="図形グループ 768"/>
          <p:cNvGrpSpPr/>
          <p:nvPr/>
        </p:nvGrpSpPr>
        <p:grpSpPr>
          <a:xfrm>
            <a:off x="1380816" y="5587516"/>
            <a:ext cx="967355" cy="233210"/>
            <a:chOff x="1253650" y="896706"/>
            <a:chExt cx="967355" cy="233210"/>
          </a:xfrm>
        </p:grpSpPr>
        <p:pic>
          <p:nvPicPr>
            <p:cNvPr id="770" name="図 769" descr="L7-icon-server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650" y="909154"/>
              <a:ext cx="211775" cy="220762"/>
            </a:xfrm>
            <a:prstGeom prst="rect">
              <a:avLst/>
            </a:prstGeom>
          </p:spPr>
        </p:pic>
        <p:sp>
          <p:nvSpPr>
            <p:cNvPr id="771" name="テキスト ボックス 770"/>
            <p:cNvSpPr txBox="1"/>
            <p:nvPr/>
          </p:nvSpPr>
          <p:spPr>
            <a:xfrm>
              <a:off x="1490116" y="896706"/>
              <a:ext cx="730889" cy="1956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servers</a:t>
              </a:r>
            </a:p>
          </p:txBody>
        </p:sp>
      </p:grpSp>
      <p:pic>
        <p:nvPicPr>
          <p:cNvPr id="772" name="図 771" descr="L3-rou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74" y="155078"/>
            <a:ext cx="224369" cy="185016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773" name="図 772" descr="L2-s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355" y="374137"/>
            <a:ext cx="256313" cy="192319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grpSp>
        <p:nvGrpSpPr>
          <p:cNvPr id="776" name="図形グループ 775"/>
          <p:cNvGrpSpPr/>
          <p:nvPr/>
        </p:nvGrpSpPr>
        <p:grpSpPr>
          <a:xfrm>
            <a:off x="7869266" y="335305"/>
            <a:ext cx="237962" cy="219044"/>
            <a:chOff x="778376" y="1403348"/>
            <a:chExt cx="237962" cy="219044"/>
          </a:xfrm>
        </p:grpSpPr>
        <p:pic>
          <p:nvPicPr>
            <p:cNvPr id="777" name="図 776" descr="L3-lo0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09" y="1403348"/>
              <a:ext cx="233329" cy="219044"/>
            </a:xfrm>
            <a:prstGeom prst="rect">
              <a:avLst/>
            </a:prstGeom>
            <a:effectLst>
              <a:glow rad="12700">
                <a:schemeClr val="bg1">
                  <a:alpha val="88000"/>
                </a:schemeClr>
              </a:glow>
            </a:effectLst>
          </p:spPr>
        </p:pic>
        <p:sp>
          <p:nvSpPr>
            <p:cNvPr id="778" name="テキスト ボックス 777"/>
            <p:cNvSpPr txBox="1"/>
            <p:nvPr/>
          </p:nvSpPr>
          <p:spPr>
            <a:xfrm>
              <a:off x="778376" y="1403455"/>
              <a:ext cx="215300" cy="1923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1" lang="en-US" altLang="ja-JP" sz="125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</a:t>
              </a:r>
              <a:r>
                <a:rPr lang="en-US" altLang="ja-JP" sz="125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1</a:t>
              </a:r>
              <a:endParaRPr kumimoji="1" lang="ja-JP" altLang="en-US" sz="1250" baseline="4000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779" name="図形グループ 778"/>
          <p:cNvGrpSpPr/>
          <p:nvPr/>
        </p:nvGrpSpPr>
        <p:grpSpPr>
          <a:xfrm>
            <a:off x="7834983" y="1482375"/>
            <a:ext cx="310441" cy="147056"/>
            <a:chOff x="5781701" y="2961270"/>
            <a:chExt cx="310441" cy="147056"/>
          </a:xfrm>
        </p:grpSpPr>
        <p:pic>
          <p:nvPicPr>
            <p:cNvPr id="780" name="図 779" descr="L3-mgmt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830" y="2961270"/>
              <a:ext cx="187163" cy="147056"/>
            </a:xfrm>
            <a:prstGeom prst="rect">
              <a:avLst/>
            </a:prstGeom>
          </p:spPr>
        </p:pic>
        <p:sp>
          <p:nvSpPr>
            <p:cNvPr id="781" name="テキスト ボックス 780"/>
            <p:cNvSpPr txBox="1"/>
            <p:nvPr/>
          </p:nvSpPr>
          <p:spPr>
            <a:xfrm>
              <a:off x="5781701" y="2975624"/>
              <a:ext cx="31044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8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0</a:t>
              </a:r>
              <a:r>
                <a:rPr kumimoji="1" lang="en-US" altLang="ja-JP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.1</a:t>
              </a:r>
              <a:endPara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782" name="図形グループ 781"/>
          <p:cNvGrpSpPr/>
          <p:nvPr/>
        </p:nvGrpSpPr>
        <p:grpSpPr>
          <a:xfrm rot="16200000">
            <a:off x="3594895" y="1477667"/>
            <a:ext cx="476250" cy="130805"/>
            <a:chOff x="4784725" y="1148610"/>
            <a:chExt cx="476250" cy="130805"/>
          </a:xfrm>
        </p:grpSpPr>
        <p:pic>
          <p:nvPicPr>
            <p:cNvPr id="783" name="図 782" descr="arro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81193" y="1173728"/>
              <a:ext cx="79782" cy="97439"/>
            </a:xfrm>
            <a:prstGeom prst="rect">
              <a:avLst/>
            </a:prstGeom>
          </p:spPr>
        </p:pic>
        <p:sp>
          <p:nvSpPr>
            <p:cNvPr id="784" name="テキスト ボックス 783"/>
            <p:cNvSpPr txBox="1"/>
            <p:nvPr/>
          </p:nvSpPr>
          <p:spPr>
            <a:xfrm>
              <a:off x="4784725" y="1148610"/>
              <a:ext cx="393293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0-0-</a:t>
              </a:r>
              <a:r>
                <a:rPr lang="en-US" altLang="ja-JP" sz="840" dirty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0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sp>
        <p:nvSpPr>
          <p:cNvPr id="976" name="テキスト ボックス 975"/>
          <p:cNvSpPr txBox="1"/>
          <p:nvPr/>
        </p:nvSpPr>
        <p:spPr>
          <a:xfrm>
            <a:off x="6502706" y="5376559"/>
            <a:ext cx="2845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1200" dirty="0" smtClean="0">
                <a:solidFill>
                  <a:schemeClr val="bg1"/>
                </a:solidFill>
                <a:effectLst>
                  <a:glow rad="76200">
                    <a:srgbClr val="457037"/>
                  </a:glow>
                </a:effectLst>
                <a:latin typeface="cmtt10"/>
                <a:cs typeface="cmtt10"/>
              </a:rPr>
              <a:t>#7</a:t>
            </a:r>
            <a:endParaRPr kumimoji="1" lang="ja-JP" altLang="en-US" sz="1200" dirty="0">
              <a:solidFill>
                <a:schemeClr val="bg1"/>
              </a:solidFill>
              <a:effectLst>
                <a:glow rad="76200">
                  <a:srgbClr val="457037"/>
                </a:glow>
              </a:effectLst>
              <a:latin typeface="cmtt10"/>
              <a:cs typeface="cmtt10"/>
            </a:endParaRPr>
          </a:p>
        </p:txBody>
      </p:sp>
      <p:sp>
        <p:nvSpPr>
          <p:cNvPr id="977" name="テキスト ボックス 976"/>
          <p:cNvSpPr txBox="1"/>
          <p:nvPr/>
        </p:nvSpPr>
        <p:spPr>
          <a:xfrm>
            <a:off x="7493934" y="5376559"/>
            <a:ext cx="2845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1200" dirty="0" smtClean="0">
                <a:solidFill>
                  <a:schemeClr val="bg1"/>
                </a:solidFill>
                <a:effectLst>
                  <a:glow rad="76200">
                    <a:srgbClr val="457037"/>
                  </a:glow>
                </a:effectLst>
                <a:latin typeface="cmtt10"/>
                <a:cs typeface="cmtt10"/>
              </a:rPr>
              <a:t>#7</a:t>
            </a:r>
            <a:endParaRPr kumimoji="1" lang="ja-JP" altLang="en-US" sz="1200" dirty="0">
              <a:solidFill>
                <a:schemeClr val="bg1"/>
              </a:solidFill>
              <a:effectLst>
                <a:glow rad="76200">
                  <a:srgbClr val="457037"/>
                </a:glow>
              </a:effectLst>
              <a:latin typeface="cmtt10"/>
              <a:cs typeface="cmtt10"/>
            </a:endParaRPr>
          </a:p>
        </p:txBody>
      </p:sp>
      <p:sp>
        <p:nvSpPr>
          <p:cNvPr id="697" name="テキスト ボックス 696"/>
          <p:cNvSpPr txBox="1"/>
          <p:nvPr/>
        </p:nvSpPr>
        <p:spPr>
          <a:xfrm>
            <a:off x="7391769" y="6530077"/>
            <a:ext cx="1676032" cy="2898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3000"/>
              </a:lnSpc>
            </a:pPr>
            <a:r>
              <a:rPr lang="en-US" altLang="ja-JP" sz="2000" dirty="0" smtClean="0">
                <a:solidFill>
                  <a:srgbClr val="FF0000"/>
                </a:solidFill>
                <a:effectLst/>
                <a:latin typeface="Helvetica"/>
                <a:cs typeface="Helvetica"/>
              </a:rPr>
              <a:t>PowerPoint</a:t>
            </a:r>
          </a:p>
        </p:txBody>
      </p:sp>
      <p:sp>
        <p:nvSpPr>
          <p:cNvPr id="552" name="テキスト ボックス 551"/>
          <p:cNvSpPr txBox="1"/>
          <p:nvPr/>
        </p:nvSpPr>
        <p:spPr>
          <a:xfrm>
            <a:off x="4353519" y="4629069"/>
            <a:ext cx="236965" cy="180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.</a:t>
            </a:r>
            <a:r>
              <a:rPr lang="en-US" altLang="ja-JP" sz="117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1</a:t>
            </a:r>
            <a:endParaRPr kumimoji="1" lang="ja-JP" altLang="en-US" sz="1200" baseline="30000" dirty="0">
              <a:solidFill>
                <a:srgbClr val="DB5988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sp>
        <p:nvSpPr>
          <p:cNvPr id="700" name="テキスト ボックス 699"/>
          <p:cNvSpPr txBox="1"/>
          <p:nvPr/>
        </p:nvSpPr>
        <p:spPr>
          <a:xfrm>
            <a:off x="1694702" y="4629069"/>
            <a:ext cx="236965" cy="180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.</a:t>
            </a:r>
            <a:r>
              <a:rPr lang="en-US" altLang="ja-JP" sz="117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1</a:t>
            </a:r>
            <a:endParaRPr kumimoji="1" lang="ja-JP" altLang="en-US" sz="1200" baseline="30000" dirty="0">
              <a:solidFill>
                <a:srgbClr val="DB5988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</p:spTree>
    <p:extLst>
      <p:ext uri="{BB962C8B-B14F-4D97-AF65-F5344CB8AC3E}">
        <p14:creationId xmlns:p14="http://schemas.microsoft.com/office/powerpoint/2010/main" val="1874762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60700" y="3021616"/>
            <a:ext cx="5519753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ja-JP" sz="4000" dirty="0">
                <a:latin typeface="Arial"/>
                <a:cs typeface="Arial"/>
              </a:rPr>
              <a:t>diagram example </a:t>
            </a:r>
            <a:r>
              <a:rPr lang="en-US" altLang="ja-JP" sz="4000" dirty="0" smtClean="0">
                <a:latin typeface="Arial"/>
                <a:cs typeface="Arial"/>
              </a:rPr>
              <a:t>#</a:t>
            </a:r>
            <a:r>
              <a:rPr lang="en-US" altLang="ja-JP" sz="4000" dirty="0">
                <a:cs typeface="Arial"/>
              </a:rPr>
              <a:t>3</a:t>
            </a:r>
            <a:endParaRPr kumimoji="1" lang="ja-JP" altLang="en-US" sz="4000" dirty="0">
              <a:latin typeface="Arial"/>
              <a:cs typeface="Arial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340100" y="3784600"/>
            <a:ext cx="4610100" cy="1752600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 smtClean="0">
                <a:cs typeface="Arial"/>
              </a:rPr>
              <a:t>virtualization</a:t>
            </a:r>
            <a:endParaRPr lang="en-US" altLang="ja-JP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4204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正方形/長方形 281"/>
          <p:cNvSpPr/>
          <p:nvPr/>
        </p:nvSpPr>
        <p:spPr>
          <a:xfrm>
            <a:off x="1010522" y="3258983"/>
            <a:ext cx="3961342" cy="2622963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7" name="角丸四角形 406"/>
          <p:cNvSpPr/>
          <p:nvPr/>
        </p:nvSpPr>
        <p:spPr>
          <a:xfrm>
            <a:off x="3037263" y="3675397"/>
            <a:ext cx="1799110" cy="1607524"/>
          </a:xfrm>
          <a:prstGeom prst="roundRect">
            <a:avLst>
              <a:gd name="adj" fmla="val 10105"/>
            </a:avLst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lumMod val="75000"/>
                  <a:alpha val="80000"/>
                </a:schemeClr>
              </a:gs>
              <a:gs pos="64000">
                <a:schemeClr val="bg1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rnd">
            <a:noFill/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5" name="角丸四角形 414"/>
          <p:cNvSpPr/>
          <p:nvPr/>
        </p:nvSpPr>
        <p:spPr>
          <a:xfrm>
            <a:off x="1095375" y="3675397"/>
            <a:ext cx="1848456" cy="1607524"/>
          </a:xfrm>
          <a:prstGeom prst="roundRect">
            <a:avLst>
              <a:gd name="adj" fmla="val 10105"/>
            </a:avLst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lumMod val="75000"/>
                  <a:alpha val="80000"/>
                </a:schemeClr>
              </a:gs>
              <a:gs pos="64000">
                <a:schemeClr val="bg1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rnd">
            <a:noFill/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3" name="角丸四角形 412"/>
          <p:cNvSpPr/>
          <p:nvPr/>
        </p:nvSpPr>
        <p:spPr>
          <a:xfrm>
            <a:off x="1177926" y="3744815"/>
            <a:ext cx="3580592" cy="1459010"/>
          </a:xfrm>
          <a:prstGeom prst="roundRect">
            <a:avLst>
              <a:gd name="adj" fmla="val 8740"/>
            </a:avLst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100000">
                <a:srgbClr val="B2D9C1">
                  <a:alpha val="80000"/>
                </a:srgbClr>
              </a:gs>
              <a:gs pos="59000">
                <a:schemeClr val="bg1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rnd">
            <a:noFill/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3" name="直線コネクタ 322"/>
          <p:cNvCxnSpPr/>
          <p:nvPr/>
        </p:nvCxnSpPr>
        <p:spPr>
          <a:xfrm flipH="1">
            <a:off x="2714775" y="4363140"/>
            <a:ext cx="532052" cy="0"/>
          </a:xfrm>
          <a:prstGeom prst="line">
            <a:avLst/>
          </a:prstGeom>
          <a:ln w="76200" cmpd="sng">
            <a:solidFill>
              <a:srgbClr val="CEE7D1">
                <a:alpha val="50000"/>
              </a:srgbClr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4" name="直線コネクタ 323"/>
          <p:cNvCxnSpPr/>
          <p:nvPr/>
        </p:nvCxnSpPr>
        <p:spPr>
          <a:xfrm flipH="1">
            <a:off x="2714775" y="4483529"/>
            <a:ext cx="532052" cy="0"/>
          </a:xfrm>
          <a:prstGeom prst="line">
            <a:avLst/>
          </a:prstGeom>
          <a:ln w="76200" cmpd="sng">
            <a:solidFill>
              <a:srgbClr val="CEE7D1">
                <a:alpha val="50000"/>
              </a:srgbClr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2069676" y="4848466"/>
            <a:ext cx="0" cy="1033480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V="1">
            <a:off x="2069676" y="3258983"/>
            <a:ext cx="0" cy="1251780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4" name="正方形/長方形 413"/>
          <p:cNvSpPr/>
          <p:nvPr/>
        </p:nvSpPr>
        <p:spPr>
          <a:xfrm>
            <a:off x="1270000" y="3811042"/>
            <a:ext cx="1575983" cy="1295033"/>
          </a:xfrm>
          <a:prstGeom prst="rect">
            <a:avLst/>
          </a:prstGeom>
          <a:gradFill flip="none" rotWithShape="1">
            <a:gsLst>
              <a:gs pos="75000">
                <a:srgbClr val="F6FAF4"/>
              </a:gs>
              <a:gs pos="100000">
                <a:schemeClr val="accent3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dist="25400" dir="2700000" rotWithShape="0">
              <a:srgbClr val="64AA75">
                <a:alpha val="7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コネクタ 16"/>
          <p:cNvCxnSpPr/>
          <p:nvPr/>
        </p:nvCxnSpPr>
        <p:spPr>
          <a:xfrm flipV="1">
            <a:off x="3893867" y="4848466"/>
            <a:ext cx="0" cy="1033480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3893867" y="3258983"/>
            <a:ext cx="0" cy="1251778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4" name="正方形/長方形 363"/>
          <p:cNvSpPr/>
          <p:nvPr/>
        </p:nvSpPr>
        <p:spPr>
          <a:xfrm>
            <a:off x="3114213" y="3811042"/>
            <a:ext cx="1554055" cy="1295033"/>
          </a:xfrm>
          <a:prstGeom prst="rect">
            <a:avLst/>
          </a:prstGeom>
          <a:gradFill flip="none" rotWithShape="1">
            <a:gsLst>
              <a:gs pos="75000">
                <a:srgbClr val="F6FAF4"/>
              </a:gs>
              <a:gs pos="100000">
                <a:schemeClr val="accent3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dist="25400" dir="2700000" rotWithShape="0">
              <a:srgbClr val="64AA75">
                <a:alpha val="7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19" name="図 418" descr="L2-reg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862" y="4215102"/>
            <a:ext cx="541907" cy="414592"/>
          </a:xfrm>
          <a:prstGeom prst="rect">
            <a:avLst/>
          </a:prstGeom>
        </p:spPr>
      </p:pic>
      <p:sp>
        <p:nvSpPr>
          <p:cNvPr id="416" name="正方形/長方形 415"/>
          <p:cNvSpPr/>
          <p:nvPr/>
        </p:nvSpPr>
        <p:spPr>
          <a:xfrm>
            <a:off x="3195736" y="3888896"/>
            <a:ext cx="650337" cy="1146332"/>
          </a:xfrm>
          <a:prstGeom prst="rect">
            <a:avLst/>
          </a:prstGeom>
          <a:gradFill flip="none" rotWithShape="1">
            <a:gsLst>
              <a:gs pos="7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  <a:effectLst>
            <a:outerShdw dist="38100" dir="2700000" rotWithShape="0">
              <a:schemeClr val="tx1">
                <a:lumMod val="50000"/>
                <a:lumOff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7" name="正方形/長方形 416"/>
          <p:cNvSpPr/>
          <p:nvPr/>
        </p:nvSpPr>
        <p:spPr>
          <a:xfrm>
            <a:off x="2113464" y="3888896"/>
            <a:ext cx="650337" cy="1146332"/>
          </a:xfrm>
          <a:prstGeom prst="rect">
            <a:avLst/>
          </a:prstGeom>
          <a:gradFill flip="none" rotWithShape="1">
            <a:gsLst>
              <a:gs pos="7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  <a:effectLst>
            <a:outerShdw dist="38100" dir="2700000" rotWithShape="0">
              <a:schemeClr val="tx1">
                <a:lumMod val="50000"/>
                <a:lumOff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8" name="正方形/長方形 417"/>
          <p:cNvSpPr/>
          <p:nvPr/>
        </p:nvSpPr>
        <p:spPr>
          <a:xfrm>
            <a:off x="1371702" y="3888896"/>
            <a:ext cx="650337" cy="1146332"/>
          </a:xfrm>
          <a:prstGeom prst="rect">
            <a:avLst/>
          </a:prstGeom>
          <a:gradFill flip="none" rotWithShape="1">
            <a:gsLst>
              <a:gs pos="7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  <a:effectLst>
            <a:outerShdw dist="38100" dir="2700000" rotWithShape="0">
              <a:schemeClr val="tx1">
                <a:lumMod val="50000"/>
                <a:lumOff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" name="正方形/長方形 309"/>
          <p:cNvSpPr/>
          <p:nvPr/>
        </p:nvSpPr>
        <p:spPr>
          <a:xfrm>
            <a:off x="5046030" y="3258983"/>
            <a:ext cx="3089091" cy="2622963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" name="角丸四角形 336"/>
          <p:cNvSpPr/>
          <p:nvPr/>
        </p:nvSpPr>
        <p:spPr>
          <a:xfrm>
            <a:off x="5285149" y="4077725"/>
            <a:ext cx="2600709" cy="1103495"/>
          </a:xfrm>
          <a:prstGeom prst="roundRect">
            <a:avLst>
              <a:gd name="adj" fmla="val 11544"/>
            </a:avLst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100000">
                <a:srgbClr val="F6CFDA">
                  <a:alpha val="80000"/>
                </a:srgbClr>
              </a:gs>
              <a:gs pos="26000">
                <a:schemeClr val="bg1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rnd">
            <a:noFill/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0" name="角丸四角形 209"/>
          <p:cNvSpPr/>
          <p:nvPr/>
        </p:nvSpPr>
        <p:spPr>
          <a:xfrm>
            <a:off x="5805426" y="3420105"/>
            <a:ext cx="1537810" cy="580367"/>
          </a:xfrm>
          <a:prstGeom prst="roundRect">
            <a:avLst>
              <a:gd name="adj" fmla="val 22360"/>
            </a:avLst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100000">
                <a:srgbClr val="F7D0AB">
                  <a:alpha val="80000"/>
                </a:srgbClr>
              </a:gs>
              <a:gs pos="26000">
                <a:schemeClr val="bg1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rnd">
            <a:noFill/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6" name="直線コネクタ 365"/>
          <p:cNvCxnSpPr/>
          <p:nvPr/>
        </p:nvCxnSpPr>
        <p:spPr>
          <a:xfrm flipH="1" flipV="1">
            <a:off x="7007135" y="3692149"/>
            <a:ext cx="484395" cy="818614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直線コネクタ 316"/>
          <p:cNvCxnSpPr/>
          <p:nvPr/>
        </p:nvCxnSpPr>
        <p:spPr>
          <a:xfrm flipH="1">
            <a:off x="5890357" y="4768682"/>
            <a:ext cx="1401306" cy="0"/>
          </a:xfrm>
          <a:prstGeom prst="line">
            <a:avLst/>
          </a:prstGeom>
          <a:ln w="76200" cmpd="sng">
            <a:solidFill>
              <a:srgbClr val="CEE7D1">
                <a:alpha val="50000"/>
              </a:srgbClr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8" name="直線コネクタ 317"/>
          <p:cNvCxnSpPr/>
          <p:nvPr/>
        </p:nvCxnSpPr>
        <p:spPr>
          <a:xfrm flipH="1">
            <a:off x="5890357" y="4646403"/>
            <a:ext cx="1401306" cy="0"/>
          </a:xfrm>
          <a:prstGeom prst="line">
            <a:avLst/>
          </a:prstGeom>
          <a:ln w="76200" cmpd="sng">
            <a:solidFill>
              <a:srgbClr val="CEE7D1">
                <a:alpha val="50000"/>
              </a:srgbClr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直線コネクタ 300"/>
          <p:cNvCxnSpPr/>
          <p:nvPr/>
        </p:nvCxnSpPr>
        <p:spPr>
          <a:xfrm flipV="1">
            <a:off x="5671867" y="4936294"/>
            <a:ext cx="0" cy="945652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直線コネクタ 301"/>
          <p:cNvCxnSpPr/>
          <p:nvPr/>
        </p:nvCxnSpPr>
        <p:spPr>
          <a:xfrm flipV="1">
            <a:off x="7475844" y="4936294"/>
            <a:ext cx="0" cy="945652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直線コネクタ 239"/>
          <p:cNvCxnSpPr/>
          <p:nvPr/>
        </p:nvCxnSpPr>
        <p:spPr>
          <a:xfrm flipV="1">
            <a:off x="5665518" y="3692149"/>
            <a:ext cx="484395" cy="818614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直線コネクタ 211"/>
          <p:cNvCxnSpPr/>
          <p:nvPr/>
        </p:nvCxnSpPr>
        <p:spPr>
          <a:xfrm flipV="1">
            <a:off x="5671867" y="3258983"/>
            <a:ext cx="0" cy="1251780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直線コネクタ 212"/>
          <p:cNvCxnSpPr/>
          <p:nvPr/>
        </p:nvCxnSpPr>
        <p:spPr>
          <a:xfrm flipV="1">
            <a:off x="7478434" y="3258983"/>
            <a:ext cx="0" cy="1221326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6" name="正方形/長方形 195"/>
          <p:cNvSpPr/>
          <p:nvPr/>
        </p:nvSpPr>
        <p:spPr>
          <a:xfrm>
            <a:off x="7186788" y="4177394"/>
            <a:ext cx="578112" cy="897855"/>
          </a:xfrm>
          <a:prstGeom prst="rect">
            <a:avLst/>
          </a:prstGeom>
          <a:gradFill flip="none" rotWithShape="1">
            <a:gsLst>
              <a:gs pos="75000">
                <a:srgbClr val="FFFAFA"/>
              </a:gs>
              <a:gs pos="100000">
                <a:srgbClr val="EBD6DC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E5B9D2"/>
            </a:solidFill>
          </a:ln>
          <a:effectLst>
            <a:outerShdw dist="50800" dir="2700000" rotWithShape="0">
              <a:srgbClr val="E5B9D2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7" name="直線コネクタ 366"/>
          <p:cNvCxnSpPr/>
          <p:nvPr/>
        </p:nvCxnSpPr>
        <p:spPr>
          <a:xfrm flipH="1" flipV="1">
            <a:off x="6933968" y="3692150"/>
            <a:ext cx="561910" cy="964821"/>
          </a:xfrm>
          <a:prstGeom prst="line">
            <a:avLst/>
          </a:prstGeom>
          <a:ln w="12700" cmpd="sng">
            <a:solidFill>
              <a:srgbClr val="FF6600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5" name="正方形/長方形 364"/>
          <p:cNvSpPr/>
          <p:nvPr/>
        </p:nvSpPr>
        <p:spPr>
          <a:xfrm>
            <a:off x="5382811" y="4177394"/>
            <a:ext cx="578112" cy="897855"/>
          </a:xfrm>
          <a:prstGeom prst="rect">
            <a:avLst/>
          </a:prstGeom>
          <a:gradFill flip="none" rotWithShape="1">
            <a:gsLst>
              <a:gs pos="75000">
                <a:srgbClr val="FFFAFA"/>
              </a:gs>
              <a:gs pos="100000">
                <a:srgbClr val="EBD6DC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E5B9D2"/>
            </a:solidFill>
          </a:ln>
          <a:effectLst>
            <a:outerShdw dist="50800" dir="2700000" rotWithShape="0">
              <a:srgbClr val="E5B9D2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53" name="図 352" descr="L47-region.png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35" y="3420105"/>
            <a:ext cx="685958" cy="557276"/>
          </a:xfrm>
          <a:prstGeom prst="rect">
            <a:avLst/>
          </a:prstGeom>
        </p:spPr>
      </p:pic>
      <p:pic>
        <p:nvPicPr>
          <p:cNvPr id="296" name="図 295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6215482" y="4328936"/>
            <a:ext cx="722748" cy="587233"/>
          </a:xfrm>
          <a:prstGeom prst="rect">
            <a:avLst/>
          </a:prstGeom>
        </p:spPr>
      </p:pic>
      <p:sp>
        <p:nvSpPr>
          <p:cNvPr id="312" name="正方形/長方形 311"/>
          <p:cNvSpPr/>
          <p:nvPr/>
        </p:nvSpPr>
        <p:spPr>
          <a:xfrm>
            <a:off x="5638107" y="965930"/>
            <a:ext cx="2497013" cy="2111548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4" name="正方形/長方形 293"/>
          <p:cNvSpPr/>
          <p:nvPr/>
        </p:nvSpPr>
        <p:spPr>
          <a:xfrm>
            <a:off x="1015437" y="969366"/>
            <a:ext cx="4539762" cy="2102065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9" name="角丸四角形 168"/>
          <p:cNvSpPr/>
          <p:nvPr/>
        </p:nvSpPr>
        <p:spPr>
          <a:xfrm>
            <a:off x="1981406" y="2010445"/>
            <a:ext cx="2621183" cy="585334"/>
          </a:xfrm>
          <a:prstGeom prst="roundRect">
            <a:avLst>
              <a:gd name="adj" fmla="val 22360"/>
            </a:avLst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100000">
                <a:srgbClr val="F6CFDA">
                  <a:alpha val="80000"/>
                </a:srgbClr>
              </a:gs>
              <a:gs pos="26000">
                <a:schemeClr val="bg1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rnd">
            <a:noFill/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5" name="図 184" descr="L3-region.png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818" y="2035125"/>
            <a:ext cx="675888" cy="549095"/>
          </a:xfrm>
          <a:prstGeom prst="rect">
            <a:avLst/>
          </a:prstGeom>
        </p:spPr>
      </p:pic>
      <p:cxnSp>
        <p:nvCxnSpPr>
          <p:cNvPr id="285" name="直線コネクタ 284"/>
          <p:cNvCxnSpPr/>
          <p:nvPr/>
        </p:nvCxnSpPr>
        <p:spPr>
          <a:xfrm flipV="1">
            <a:off x="2353652" y="969366"/>
            <a:ext cx="0" cy="2107650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直線コネクタ 286"/>
          <p:cNvCxnSpPr/>
          <p:nvPr/>
        </p:nvCxnSpPr>
        <p:spPr>
          <a:xfrm flipV="1">
            <a:off x="4233863" y="969366"/>
            <a:ext cx="0" cy="2107650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3940538" y="3888896"/>
            <a:ext cx="650337" cy="1146332"/>
          </a:xfrm>
          <a:prstGeom prst="rect">
            <a:avLst/>
          </a:prstGeom>
          <a:gradFill flip="none" rotWithShape="1">
            <a:gsLst>
              <a:gs pos="7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  <a:effectLst>
            <a:outerShdw dist="38100" dir="2700000" rotWithShape="0">
              <a:schemeClr val="tx1">
                <a:lumMod val="50000"/>
                <a:lumOff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5" name="直線コネクタ 64"/>
          <p:cNvCxnSpPr/>
          <p:nvPr/>
        </p:nvCxnSpPr>
        <p:spPr>
          <a:xfrm flipV="1">
            <a:off x="1633321" y="4552214"/>
            <a:ext cx="0" cy="398240"/>
          </a:xfrm>
          <a:prstGeom prst="line">
            <a:avLst/>
          </a:prstGeom>
          <a:ln w="12700" cmpd="sng">
            <a:solidFill>
              <a:srgbClr val="43C21F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 flipV="1">
            <a:off x="4350478" y="4552214"/>
            <a:ext cx="0" cy="398240"/>
          </a:xfrm>
          <a:prstGeom prst="line">
            <a:avLst/>
          </a:prstGeom>
          <a:ln w="12700" cmpd="sng">
            <a:solidFill>
              <a:srgbClr val="43C21F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/>
          <p:cNvCxnSpPr/>
          <p:nvPr/>
        </p:nvCxnSpPr>
        <p:spPr>
          <a:xfrm flipV="1">
            <a:off x="2927938" y="4956760"/>
            <a:ext cx="0" cy="925186"/>
          </a:xfrm>
          <a:prstGeom prst="line">
            <a:avLst/>
          </a:prstGeom>
          <a:ln w="12700" cmpd="sng">
            <a:solidFill>
              <a:srgbClr val="43C21F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直線コネクタ 188"/>
          <p:cNvCxnSpPr/>
          <p:nvPr/>
        </p:nvCxnSpPr>
        <p:spPr>
          <a:xfrm flipH="1">
            <a:off x="1585300" y="4941657"/>
            <a:ext cx="2816269" cy="0"/>
          </a:xfrm>
          <a:prstGeom prst="line">
            <a:avLst/>
          </a:prstGeom>
          <a:ln w="52070" cap="rnd" cmpd="sng">
            <a:solidFill>
              <a:srgbClr val="43C21F">
                <a:alpha val="80000"/>
              </a:srgbClr>
            </a:solidFill>
            <a:prstDash val="sysDot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直線コネクタ 192"/>
          <p:cNvCxnSpPr/>
          <p:nvPr/>
        </p:nvCxnSpPr>
        <p:spPr>
          <a:xfrm flipV="1">
            <a:off x="1798448" y="4439280"/>
            <a:ext cx="0" cy="409185"/>
          </a:xfrm>
          <a:prstGeom prst="line">
            <a:avLst/>
          </a:prstGeom>
          <a:ln w="12700" cmpd="sng">
            <a:solidFill>
              <a:srgbClr val="FF6600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直線コネクタ 193"/>
          <p:cNvCxnSpPr/>
          <p:nvPr/>
        </p:nvCxnSpPr>
        <p:spPr>
          <a:xfrm flipV="1">
            <a:off x="4183385" y="4439280"/>
            <a:ext cx="0" cy="409185"/>
          </a:xfrm>
          <a:prstGeom prst="line">
            <a:avLst/>
          </a:prstGeom>
          <a:ln w="12700" cmpd="sng">
            <a:solidFill>
              <a:srgbClr val="FF6600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直線コネクタ 197"/>
          <p:cNvCxnSpPr/>
          <p:nvPr/>
        </p:nvCxnSpPr>
        <p:spPr>
          <a:xfrm flipV="1">
            <a:off x="3030862" y="4848466"/>
            <a:ext cx="0" cy="1033480"/>
          </a:xfrm>
          <a:prstGeom prst="line">
            <a:avLst/>
          </a:prstGeom>
          <a:ln w="12700" cmpd="sng">
            <a:solidFill>
              <a:srgbClr val="FF6600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直線コネクタ 190"/>
          <p:cNvCxnSpPr/>
          <p:nvPr/>
        </p:nvCxnSpPr>
        <p:spPr>
          <a:xfrm flipH="1">
            <a:off x="1721470" y="4844744"/>
            <a:ext cx="2514497" cy="0"/>
          </a:xfrm>
          <a:prstGeom prst="line">
            <a:avLst/>
          </a:prstGeom>
          <a:ln w="52070" cap="rnd" cmpd="sng">
            <a:solidFill>
              <a:srgbClr val="FF6600">
                <a:alpha val="80000"/>
              </a:srgbClr>
            </a:solidFill>
            <a:prstDash val="sysDot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正方形/長方形 219"/>
          <p:cNvSpPr/>
          <p:nvPr/>
        </p:nvSpPr>
        <p:spPr>
          <a:xfrm>
            <a:off x="1010521" y="3258983"/>
            <a:ext cx="3961342" cy="262296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1" name="直線コネクタ 210"/>
          <p:cNvCxnSpPr/>
          <p:nvPr/>
        </p:nvCxnSpPr>
        <p:spPr>
          <a:xfrm>
            <a:off x="6149913" y="3692149"/>
            <a:ext cx="859121" cy="0"/>
          </a:xfrm>
          <a:prstGeom prst="line">
            <a:avLst/>
          </a:prstGeom>
          <a:ln w="38100" cmpd="sng">
            <a:solidFill>
              <a:srgbClr val="CEE7D1"/>
            </a:solidFill>
          </a:ln>
          <a:effectLst>
            <a:glow rad="381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直線コネクタ 225"/>
          <p:cNvCxnSpPr/>
          <p:nvPr/>
        </p:nvCxnSpPr>
        <p:spPr>
          <a:xfrm flipV="1">
            <a:off x="7559845" y="3258983"/>
            <a:ext cx="0" cy="1224546"/>
          </a:xfrm>
          <a:prstGeom prst="line">
            <a:avLst/>
          </a:prstGeom>
          <a:ln w="12700" cmpd="sng">
            <a:solidFill>
              <a:schemeClr val="tx2">
                <a:lumMod val="60000"/>
                <a:lumOff val="40000"/>
              </a:schemeClr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直線コネクタ 242"/>
          <p:cNvCxnSpPr/>
          <p:nvPr/>
        </p:nvCxnSpPr>
        <p:spPr>
          <a:xfrm flipV="1">
            <a:off x="5657964" y="3692150"/>
            <a:ext cx="561910" cy="964821"/>
          </a:xfrm>
          <a:prstGeom prst="line">
            <a:avLst/>
          </a:prstGeom>
          <a:ln w="12700" cmpd="sng">
            <a:solidFill>
              <a:srgbClr val="FF6600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直線コネクタ 275"/>
          <p:cNvCxnSpPr/>
          <p:nvPr/>
        </p:nvCxnSpPr>
        <p:spPr>
          <a:xfrm>
            <a:off x="3471408" y="4238861"/>
            <a:ext cx="741762" cy="241447"/>
          </a:xfrm>
          <a:prstGeom prst="line">
            <a:avLst/>
          </a:prstGeom>
          <a:ln w="12700" cmpd="sng">
            <a:solidFill>
              <a:srgbClr val="FF6600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8" name="図 207" descr="L47-cg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375" y="3468108"/>
            <a:ext cx="604463" cy="494274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cxnSp>
        <p:nvCxnSpPr>
          <p:cNvPr id="289" name="直線コネクタ 288"/>
          <p:cNvCxnSpPr/>
          <p:nvPr/>
        </p:nvCxnSpPr>
        <p:spPr>
          <a:xfrm flipH="1">
            <a:off x="5865375" y="4482105"/>
            <a:ext cx="1447285" cy="0"/>
          </a:xfrm>
          <a:prstGeom prst="line">
            <a:avLst/>
          </a:prstGeom>
          <a:ln w="12700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直線コネクタ 289"/>
          <p:cNvCxnSpPr/>
          <p:nvPr/>
        </p:nvCxnSpPr>
        <p:spPr>
          <a:xfrm flipV="1">
            <a:off x="5649900" y="4552214"/>
            <a:ext cx="0" cy="398240"/>
          </a:xfrm>
          <a:prstGeom prst="line">
            <a:avLst/>
          </a:prstGeom>
          <a:ln w="12700" cmpd="sng">
            <a:solidFill>
              <a:srgbClr val="43C21F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直線コネクタ 290"/>
          <p:cNvCxnSpPr/>
          <p:nvPr/>
        </p:nvCxnSpPr>
        <p:spPr>
          <a:xfrm flipV="1">
            <a:off x="7521965" y="4552214"/>
            <a:ext cx="0" cy="398240"/>
          </a:xfrm>
          <a:prstGeom prst="line">
            <a:avLst/>
          </a:prstGeom>
          <a:ln w="12700" cmpd="sng">
            <a:solidFill>
              <a:srgbClr val="43C21F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直線コネクタ 291"/>
          <p:cNvCxnSpPr/>
          <p:nvPr/>
        </p:nvCxnSpPr>
        <p:spPr>
          <a:xfrm flipV="1">
            <a:off x="5740276" y="4439280"/>
            <a:ext cx="0" cy="409185"/>
          </a:xfrm>
          <a:prstGeom prst="line">
            <a:avLst/>
          </a:prstGeom>
          <a:ln w="12700" cmpd="sng">
            <a:solidFill>
              <a:srgbClr val="FF6600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直線コネクタ 292"/>
          <p:cNvCxnSpPr/>
          <p:nvPr/>
        </p:nvCxnSpPr>
        <p:spPr>
          <a:xfrm flipV="1">
            <a:off x="7441492" y="4439280"/>
            <a:ext cx="0" cy="409185"/>
          </a:xfrm>
          <a:prstGeom prst="line">
            <a:avLst/>
          </a:prstGeom>
          <a:ln w="12700" cmpd="sng">
            <a:solidFill>
              <a:srgbClr val="FF6600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直線コネクタ 302"/>
          <p:cNvCxnSpPr/>
          <p:nvPr/>
        </p:nvCxnSpPr>
        <p:spPr>
          <a:xfrm flipV="1">
            <a:off x="6523029" y="5014766"/>
            <a:ext cx="0" cy="867180"/>
          </a:xfrm>
          <a:prstGeom prst="line">
            <a:avLst/>
          </a:prstGeom>
          <a:ln w="12700" cmpd="sng">
            <a:solidFill>
              <a:srgbClr val="43C21F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直線コネクタ 303"/>
          <p:cNvCxnSpPr/>
          <p:nvPr/>
        </p:nvCxnSpPr>
        <p:spPr>
          <a:xfrm flipV="1">
            <a:off x="6620885" y="4856038"/>
            <a:ext cx="0" cy="1025908"/>
          </a:xfrm>
          <a:prstGeom prst="line">
            <a:avLst/>
          </a:prstGeom>
          <a:ln w="12700" cmpd="sng">
            <a:solidFill>
              <a:srgbClr val="FF6600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8" name="図形グループ 337"/>
          <p:cNvGrpSpPr/>
          <p:nvPr/>
        </p:nvGrpSpPr>
        <p:grpSpPr>
          <a:xfrm>
            <a:off x="6127951" y="5251171"/>
            <a:ext cx="796042" cy="301890"/>
            <a:chOff x="2662085" y="2598455"/>
            <a:chExt cx="796042" cy="301890"/>
          </a:xfrm>
        </p:grpSpPr>
        <p:pic>
          <p:nvPicPr>
            <p:cNvPr id="339" name="図 338" descr="L3-ico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85" y="2630205"/>
              <a:ext cx="212599" cy="177889"/>
            </a:xfrm>
            <a:prstGeom prst="rect">
              <a:avLst/>
            </a:prstGeom>
          </p:spPr>
        </p:pic>
        <p:sp>
          <p:nvSpPr>
            <p:cNvPr id="340" name="テキスト ボックス 339"/>
            <p:cNvSpPr txBox="1"/>
            <p:nvPr/>
          </p:nvSpPr>
          <p:spPr>
            <a:xfrm>
              <a:off x="2898550" y="2598455"/>
              <a:ext cx="559577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core0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2x EX4550</a:t>
              </a:r>
            </a:p>
          </p:txBody>
        </p:sp>
      </p:grpSp>
      <p:sp>
        <p:nvSpPr>
          <p:cNvPr id="309" name="テキスト ボックス 308"/>
          <p:cNvSpPr txBox="1"/>
          <p:nvPr/>
        </p:nvSpPr>
        <p:spPr>
          <a:xfrm>
            <a:off x="5751564" y="1881338"/>
            <a:ext cx="2269745" cy="3477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altLang="ja-JP" sz="2400" dirty="0" smtClean="0">
                <a:latin typeface="Chalkboard"/>
                <a:cs typeface="Chalkboard"/>
              </a:rPr>
              <a:t>network</a:t>
            </a:r>
          </a:p>
        </p:txBody>
      </p:sp>
      <p:pic>
        <p:nvPicPr>
          <p:cNvPr id="209" name="図 208" descr="L47-cg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50" y="3468108"/>
            <a:ext cx="604463" cy="494274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cxnSp>
        <p:nvCxnSpPr>
          <p:cNvPr id="138" name="直線コネクタ 137"/>
          <p:cNvCxnSpPr/>
          <p:nvPr/>
        </p:nvCxnSpPr>
        <p:spPr>
          <a:xfrm flipV="1">
            <a:off x="5594094" y="3258983"/>
            <a:ext cx="0" cy="1224546"/>
          </a:xfrm>
          <a:prstGeom prst="line">
            <a:avLst/>
          </a:prstGeom>
          <a:ln w="12700" cmpd="sng">
            <a:solidFill>
              <a:srgbClr val="3366FF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直線コネクタ 215"/>
          <p:cNvCxnSpPr/>
          <p:nvPr/>
        </p:nvCxnSpPr>
        <p:spPr>
          <a:xfrm flipH="1">
            <a:off x="5665518" y="4863794"/>
            <a:ext cx="1756924" cy="0"/>
          </a:xfrm>
          <a:prstGeom prst="line">
            <a:avLst/>
          </a:prstGeom>
          <a:ln w="52070" cap="rnd" cmpd="sng">
            <a:solidFill>
              <a:srgbClr val="FF6600">
                <a:alpha val="80000"/>
              </a:srgbClr>
            </a:solidFill>
            <a:prstDash val="sysDot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直線コネクタ 216"/>
          <p:cNvCxnSpPr/>
          <p:nvPr/>
        </p:nvCxnSpPr>
        <p:spPr>
          <a:xfrm flipH="1">
            <a:off x="5567074" y="4971038"/>
            <a:ext cx="1992771" cy="0"/>
          </a:xfrm>
          <a:prstGeom prst="line">
            <a:avLst/>
          </a:prstGeom>
          <a:ln w="52070" cap="rnd" cmpd="sng">
            <a:solidFill>
              <a:srgbClr val="43C21F">
                <a:alpha val="80000"/>
              </a:srgbClr>
            </a:solidFill>
            <a:prstDash val="sysDot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図形グループ 69"/>
          <p:cNvGrpSpPr/>
          <p:nvPr/>
        </p:nvGrpSpPr>
        <p:grpSpPr>
          <a:xfrm>
            <a:off x="7578895" y="4127833"/>
            <a:ext cx="365732" cy="294565"/>
            <a:chOff x="7578895" y="4127833"/>
            <a:chExt cx="365732" cy="294565"/>
          </a:xfrm>
        </p:grpSpPr>
        <p:pic>
          <p:nvPicPr>
            <p:cNvPr id="152" name="図 151" descr="L3-lo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851" y="4127833"/>
              <a:ext cx="313776" cy="294565"/>
            </a:xfrm>
            <a:prstGeom prst="rect">
              <a:avLst/>
            </a:prstGeom>
            <a:effectLst>
              <a:glow rad="25400">
                <a:schemeClr val="bg1">
                  <a:alpha val="50000"/>
                </a:schemeClr>
              </a:glow>
            </a:effectLst>
          </p:spPr>
        </p:pic>
        <p:sp>
          <p:nvSpPr>
            <p:cNvPr id="153" name="テキスト ボックス 152"/>
            <p:cNvSpPr txBox="1"/>
            <p:nvPr/>
          </p:nvSpPr>
          <p:spPr>
            <a:xfrm>
              <a:off x="7578895" y="4145566"/>
              <a:ext cx="33337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1" lang="en-US" altLang="ja-JP" sz="160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</a:t>
              </a:r>
              <a:r>
                <a:rPr lang="en-US" altLang="ja-JP" sz="1600" dirty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2</a:t>
              </a:r>
              <a:endParaRPr kumimoji="1" lang="ja-JP" altLang="en-US" sz="1600" baseline="4000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sp>
        <p:nvSpPr>
          <p:cNvPr id="320" name="正方形/長方形 319"/>
          <p:cNvSpPr/>
          <p:nvPr/>
        </p:nvSpPr>
        <p:spPr>
          <a:xfrm>
            <a:off x="5036846" y="3258983"/>
            <a:ext cx="3098276" cy="262296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1" name="図形グループ 40"/>
          <p:cNvGrpSpPr/>
          <p:nvPr/>
        </p:nvGrpSpPr>
        <p:grpSpPr>
          <a:xfrm>
            <a:off x="1992459" y="5685826"/>
            <a:ext cx="1985293" cy="141950"/>
            <a:chOff x="1992459" y="5834373"/>
            <a:chExt cx="1985293" cy="141950"/>
          </a:xfrm>
        </p:grpSpPr>
        <p:sp>
          <p:nvSpPr>
            <p:cNvPr id="180" name="テキスト ボックス 179"/>
            <p:cNvSpPr txBox="1"/>
            <p:nvPr/>
          </p:nvSpPr>
          <p:spPr>
            <a:xfrm>
              <a:off x="2792311" y="5834373"/>
              <a:ext cx="36174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lag0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40" name="図形グループ 39"/>
            <p:cNvGrpSpPr/>
            <p:nvPr/>
          </p:nvGrpSpPr>
          <p:grpSpPr>
            <a:xfrm>
              <a:off x="1992459" y="5855382"/>
              <a:ext cx="1985293" cy="120941"/>
              <a:chOff x="1992459" y="5855382"/>
              <a:chExt cx="1985293" cy="120941"/>
            </a:xfrm>
          </p:grpSpPr>
          <p:sp>
            <p:nvSpPr>
              <p:cNvPr id="182" name="円/楕円 283"/>
              <p:cNvSpPr/>
              <p:nvPr/>
            </p:nvSpPr>
            <p:spPr>
              <a:xfrm rot="10800000" flipH="1">
                <a:off x="3788845" y="5855382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183" name="直線コネクタ 182"/>
              <p:cNvCxnSpPr>
                <a:stCxn id="182" idx="0"/>
                <a:endCxn id="184" idx="0"/>
              </p:cNvCxnSpPr>
              <p:nvPr/>
            </p:nvCxnSpPr>
            <p:spPr>
              <a:xfrm flipH="1">
                <a:off x="2181366" y="5976323"/>
                <a:ext cx="1607479" cy="0"/>
              </a:xfrm>
              <a:prstGeom prst="line">
                <a:avLst/>
              </a:prstGeom>
              <a:ln w="25400" cap="rnd" cmpd="sng">
                <a:solidFill>
                  <a:srgbClr val="479D41">
                    <a:alpha val="25000"/>
                  </a:srgb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" name="円/楕円 283"/>
              <p:cNvSpPr/>
              <p:nvPr/>
            </p:nvSpPr>
            <p:spPr>
              <a:xfrm rot="10800000">
                <a:off x="1992459" y="5855382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grpSp>
        <p:nvGrpSpPr>
          <p:cNvPr id="15" name="図形グループ 14"/>
          <p:cNvGrpSpPr/>
          <p:nvPr/>
        </p:nvGrpSpPr>
        <p:grpSpPr>
          <a:xfrm>
            <a:off x="5563899" y="5569809"/>
            <a:ext cx="2014996" cy="141950"/>
            <a:chOff x="5567074" y="5338294"/>
            <a:chExt cx="2014996" cy="141950"/>
          </a:xfrm>
        </p:grpSpPr>
        <p:sp>
          <p:nvSpPr>
            <p:cNvPr id="164" name="テキスト ボックス 163"/>
            <p:cNvSpPr txBox="1"/>
            <p:nvPr/>
          </p:nvSpPr>
          <p:spPr>
            <a:xfrm>
              <a:off x="6393771" y="5338294"/>
              <a:ext cx="36174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ae</a:t>
              </a:r>
              <a:r>
                <a:rPr kumimoji="1"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0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14" name="図形グループ 13"/>
            <p:cNvGrpSpPr/>
            <p:nvPr/>
          </p:nvGrpSpPr>
          <p:grpSpPr>
            <a:xfrm>
              <a:off x="5567074" y="5359303"/>
              <a:ext cx="2014996" cy="120941"/>
              <a:chOff x="5567074" y="5359303"/>
              <a:chExt cx="2014996" cy="120941"/>
            </a:xfrm>
          </p:grpSpPr>
          <p:sp>
            <p:nvSpPr>
              <p:cNvPr id="166" name="円/楕円 283"/>
              <p:cNvSpPr/>
              <p:nvPr/>
            </p:nvSpPr>
            <p:spPr>
              <a:xfrm rot="10800000" flipH="1">
                <a:off x="7393163" y="5359303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167" name="直線コネクタ 166"/>
              <p:cNvCxnSpPr>
                <a:stCxn id="166" idx="0"/>
                <a:endCxn id="168" idx="0"/>
              </p:cNvCxnSpPr>
              <p:nvPr/>
            </p:nvCxnSpPr>
            <p:spPr>
              <a:xfrm flipH="1">
                <a:off x="5755981" y="5480244"/>
                <a:ext cx="1637182" cy="0"/>
              </a:xfrm>
              <a:prstGeom prst="line">
                <a:avLst/>
              </a:prstGeom>
              <a:ln w="25400" cap="rnd" cmpd="sng">
                <a:solidFill>
                  <a:srgbClr val="479D41">
                    <a:alpha val="25000"/>
                  </a:srgb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円/楕円 283"/>
              <p:cNvSpPr/>
              <p:nvPr/>
            </p:nvSpPr>
            <p:spPr>
              <a:xfrm rot="10800000">
                <a:off x="5567074" y="5359303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sp>
        <p:nvSpPr>
          <p:cNvPr id="170" name="角丸四角形 169"/>
          <p:cNvSpPr/>
          <p:nvPr/>
        </p:nvSpPr>
        <p:spPr>
          <a:xfrm>
            <a:off x="2445488" y="1327175"/>
            <a:ext cx="1682518" cy="604794"/>
          </a:xfrm>
          <a:prstGeom prst="roundRect">
            <a:avLst>
              <a:gd name="adj" fmla="val 22360"/>
            </a:avLst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100000">
                <a:srgbClr val="F7D0AB">
                  <a:alpha val="80000"/>
                </a:srgbClr>
              </a:gs>
              <a:gs pos="26000">
                <a:schemeClr val="bg1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rnd">
            <a:noFill/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1" name="直線コネクタ 170"/>
          <p:cNvCxnSpPr/>
          <p:nvPr/>
        </p:nvCxnSpPr>
        <p:spPr>
          <a:xfrm>
            <a:off x="3653187" y="1569848"/>
            <a:ext cx="495376" cy="772506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直線コネクタ 171"/>
          <p:cNvCxnSpPr/>
          <p:nvPr/>
        </p:nvCxnSpPr>
        <p:spPr>
          <a:xfrm>
            <a:off x="3783242" y="1571192"/>
            <a:ext cx="495376" cy="772506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直線コネクタ 172"/>
          <p:cNvCxnSpPr/>
          <p:nvPr/>
        </p:nvCxnSpPr>
        <p:spPr>
          <a:xfrm flipH="1">
            <a:off x="2301460" y="1569848"/>
            <a:ext cx="495376" cy="772506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直線コネクタ 173"/>
          <p:cNvCxnSpPr/>
          <p:nvPr/>
        </p:nvCxnSpPr>
        <p:spPr>
          <a:xfrm flipH="1">
            <a:off x="2431515" y="1571192"/>
            <a:ext cx="495376" cy="772506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6" name="図 185" descr="L47-region.png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098" y="1346118"/>
            <a:ext cx="685958" cy="557276"/>
          </a:xfrm>
          <a:prstGeom prst="rect">
            <a:avLst/>
          </a:prstGeom>
        </p:spPr>
      </p:pic>
      <p:cxnSp>
        <p:nvCxnSpPr>
          <p:cNvPr id="187" name="直線コネクタ 186"/>
          <p:cNvCxnSpPr/>
          <p:nvPr/>
        </p:nvCxnSpPr>
        <p:spPr>
          <a:xfrm flipH="1">
            <a:off x="2334794" y="2212179"/>
            <a:ext cx="1908295" cy="0"/>
          </a:xfrm>
          <a:prstGeom prst="line">
            <a:avLst/>
          </a:prstGeom>
          <a:ln w="76200" cmpd="sng">
            <a:solidFill>
              <a:srgbClr val="CEE7D1"/>
            </a:solidFill>
          </a:ln>
          <a:effectLst>
            <a:glow rad="381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直線コネクタ 187"/>
          <p:cNvCxnSpPr/>
          <p:nvPr/>
        </p:nvCxnSpPr>
        <p:spPr>
          <a:xfrm>
            <a:off x="2784135" y="1594060"/>
            <a:ext cx="985249" cy="0"/>
          </a:xfrm>
          <a:prstGeom prst="line">
            <a:avLst/>
          </a:prstGeom>
          <a:ln w="38100" cmpd="sng">
            <a:solidFill>
              <a:srgbClr val="CEE7D1"/>
            </a:solidFill>
          </a:ln>
          <a:effectLst>
            <a:glow rad="381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直線コネクタ 196"/>
          <p:cNvCxnSpPr/>
          <p:nvPr/>
        </p:nvCxnSpPr>
        <p:spPr>
          <a:xfrm flipH="1">
            <a:off x="2334794" y="2342354"/>
            <a:ext cx="1908295" cy="0"/>
          </a:xfrm>
          <a:prstGeom prst="line">
            <a:avLst/>
          </a:prstGeom>
          <a:ln w="76200" cmpd="sng">
            <a:solidFill>
              <a:srgbClr val="CEE7D1"/>
            </a:solidFill>
          </a:ln>
          <a:effectLst>
            <a:glow rad="381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0" name="図形グループ 199"/>
          <p:cNvGrpSpPr/>
          <p:nvPr/>
        </p:nvGrpSpPr>
        <p:grpSpPr>
          <a:xfrm>
            <a:off x="2181367" y="2826875"/>
            <a:ext cx="2212221" cy="141950"/>
            <a:chOff x="3841546" y="4484606"/>
            <a:chExt cx="2212221" cy="141950"/>
          </a:xfrm>
        </p:grpSpPr>
        <p:sp>
          <p:nvSpPr>
            <p:cNvPr id="201" name="テキスト ボックス 200"/>
            <p:cNvSpPr txBox="1"/>
            <p:nvPr/>
          </p:nvSpPr>
          <p:spPr>
            <a:xfrm>
              <a:off x="4767236" y="4484606"/>
              <a:ext cx="36174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lag0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202" name="図形グループ 201"/>
            <p:cNvGrpSpPr/>
            <p:nvPr/>
          </p:nvGrpSpPr>
          <p:grpSpPr>
            <a:xfrm>
              <a:off x="3841546" y="4505615"/>
              <a:ext cx="2212221" cy="120941"/>
              <a:chOff x="3841546" y="4505615"/>
              <a:chExt cx="2212221" cy="120941"/>
            </a:xfrm>
          </p:grpSpPr>
          <p:sp>
            <p:nvSpPr>
              <p:cNvPr id="203" name="円/楕円 283"/>
              <p:cNvSpPr/>
              <p:nvPr/>
            </p:nvSpPr>
            <p:spPr>
              <a:xfrm rot="10800000" flipH="1">
                <a:off x="5864860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204" name="直線コネクタ 203"/>
              <p:cNvCxnSpPr>
                <a:stCxn id="203" idx="0"/>
                <a:endCxn id="214" idx="0"/>
              </p:cNvCxnSpPr>
              <p:nvPr/>
            </p:nvCxnSpPr>
            <p:spPr>
              <a:xfrm flipH="1">
                <a:off x="4030453" y="4626556"/>
                <a:ext cx="1834407" cy="0"/>
              </a:xfrm>
              <a:prstGeom prst="line">
                <a:avLst/>
              </a:prstGeom>
              <a:ln w="25400" cap="rnd" cmpd="sng">
                <a:solidFill>
                  <a:srgbClr val="479D41">
                    <a:alpha val="25000"/>
                  </a:srgb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4" name="円/楕円 283"/>
              <p:cNvSpPr/>
              <p:nvPr/>
            </p:nvSpPr>
            <p:spPr>
              <a:xfrm rot="10800000">
                <a:off x="3841546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grpSp>
        <p:nvGrpSpPr>
          <p:cNvPr id="215" name="図形グループ 214"/>
          <p:cNvGrpSpPr/>
          <p:nvPr/>
        </p:nvGrpSpPr>
        <p:grpSpPr>
          <a:xfrm>
            <a:off x="2596222" y="1013377"/>
            <a:ext cx="1467023" cy="301890"/>
            <a:chOff x="1194141" y="2131596"/>
            <a:chExt cx="1467023" cy="301890"/>
          </a:xfrm>
        </p:grpSpPr>
        <p:pic>
          <p:nvPicPr>
            <p:cNvPr id="218" name="図 217" descr="L47-icon-cache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141" y="2166017"/>
              <a:ext cx="209640" cy="175230"/>
            </a:xfrm>
            <a:prstGeom prst="rect">
              <a:avLst/>
            </a:prstGeom>
          </p:spPr>
        </p:pic>
        <p:sp>
          <p:nvSpPr>
            <p:cNvPr id="219" name="テキスト ボックス 218"/>
            <p:cNvSpPr txBox="1"/>
            <p:nvPr/>
          </p:nvSpPr>
          <p:spPr>
            <a:xfrm>
              <a:off x="1432773" y="2131596"/>
              <a:ext cx="1228391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cgn,balancer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224" name="図形グループ 223"/>
          <p:cNvGrpSpPr/>
          <p:nvPr/>
        </p:nvGrpSpPr>
        <p:grpSpPr>
          <a:xfrm>
            <a:off x="2824734" y="2528532"/>
            <a:ext cx="928190" cy="301890"/>
            <a:chOff x="2662085" y="2598455"/>
            <a:chExt cx="928190" cy="301890"/>
          </a:xfrm>
        </p:grpSpPr>
        <p:pic>
          <p:nvPicPr>
            <p:cNvPr id="225" name="図 224" descr="L3-ico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85" y="2630205"/>
              <a:ext cx="212599" cy="177889"/>
            </a:xfrm>
            <a:prstGeom prst="rect">
              <a:avLst/>
            </a:prstGeom>
          </p:spPr>
        </p:pic>
        <p:sp>
          <p:nvSpPr>
            <p:cNvPr id="227" name="テキスト ボックス 226"/>
            <p:cNvSpPr txBox="1"/>
            <p:nvPr/>
          </p:nvSpPr>
          <p:spPr>
            <a:xfrm>
              <a:off x="2898551" y="2598455"/>
              <a:ext cx="691724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router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228" name="図形グループ 227"/>
          <p:cNvGrpSpPr/>
          <p:nvPr/>
        </p:nvGrpSpPr>
        <p:grpSpPr>
          <a:xfrm>
            <a:off x="2039914" y="2049001"/>
            <a:ext cx="603798" cy="497896"/>
            <a:chOff x="3321933" y="1748771"/>
            <a:chExt cx="603798" cy="497896"/>
          </a:xfrm>
        </p:grpSpPr>
        <p:pic>
          <p:nvPicPr>
            <p:cNvPr id="229" name="図 228" descr="L3-router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1933" y="1748771"/>
              <a:ext cx="603798" cy="497896"/>
            </a:xfrm>
            <a:prstGeom prst="rect">
              <a:avLst/>
            </a:prstGeom>
            <a:effectLst>
              <a:outerShdw blurRad="63500" dist="38100" dir="5400000" algn="tl" rotWithShape="0">
                <a:srgbClr val="000000">
                  <a:alpha val="30000"/>
                </a:srgbClr>
              </a:outerShdw>
            </a:effectLst>
          </p:spPr>
        </p:pic>
        <p:sp>
          <p:nvSpPr>
            <p:cNvPr id="230" name="テキスト ボックス 229"/>
            <p:cNvSpPr txBox="1"/>
            <p:nvPr/>
          </p:nvSpPr>
          <p:spPr>
            <a:xfrm>
              <a:off x="3491129" y="2060310"/>
              <a:ext cx="2845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1200" dirty="0" smtClean="0">
                  <a:solidFill>
                    <a:schemeClr val="bg1"/>
                  </a:solidFill>
                  <a:effectLst/>
                  <a:latin typeface="cmtt10"/>
                  <a:cs typeface="cmtt10"/>
                </a:rPr>
                <a:t>0</a:t>
              </a:r>
              <a:endParaRPr kumimoji="1" lang="ja-JP" altLang="en-US" sz="1200" dirty="0">
                <a:solidFill>
                  <a:schemeClr val="bg1"/>
                </a:solidFill>
                <a:effectLst/>
                <a:latin typeface="cmtt10"/>
                <a:cs typeface="cmtt10"/>
              </a:endParaRPr>
            </a:p>
          </p:txBody>
        </p:sp>
      </p:grpSp>
      <p:grpSp>
        <p:nvGrpSpPr>
          <p:cNvPr id="234" name="図形グループ 233"/>
          <p:cNvGrpSpPr/>
          <p:nvPr/>
        </p:nvGrpSpPr>
        <p:grpSpPr>
          <a:xfrm>
            <a:off x="4406093" y="2470562"/>
            <a:ext cx="310441" cy="147056"/>
            <a:chOff x="5781701" y="2961270"/>
            <a:chExt cx="310441" cy="147056"/>
          </a:xfrm>
        </p:grpSpPr>
        <p:pic>
          <p:nvPicPr>
            <p:cNvPr id="236" name="図 235" descr="L3-mgm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830" y="2961270"/>
              <a:ext cx="187163" cy="147056"/>
            </a:xfrm>
            <a:prstGeom prst="rect">
              <a:avLst/>
            </a:prstGeom>
          </p:spPr>
        </p:pic>
        <p:sp>
          <p:nvSpPr>
            <p:cNvPr id="237" name="テキスト ボックス 236"/>
            <p:cNvSpPr txBox="1"/>
            <p:nvPr/>
          </p:nvSpPr>
          <p:spPr>
            <a:xfrm>
              <a:off x="5781701" y="2975624"/>
              <a:ext cx="31044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1.1</a:t>
              </a:r>
              <a:endPara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238" name="図形グループ 237"/>
          <p:cNvGrpSpPr/>
          <p:nvPr/>
        </p:nvGrpSpPr>
        <p:grpSpPr>
          <a:xfrm>
            <a:off x="3925634" y="2049001"/>
            <a:ext cx="603798" cy="497896"/>
            <a:chOff x="3321933" y="1748771"/>
            <a:chExt cx="603798" cy="497896"/>
          </a:xfrm>
        </p:grpSpPr>
        <p:pic>
          <p:nvPicPr>
            <p:cNvPr id="239" name="図 238" descr="L3-router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1933" y="1748771"/>
              <a:ext cx="603798" cy="497896"/>
            </a:xfrm>
            <a:prstGeom prst="rect">
              <a:avLst/>
            </a:prstGeom>
            <a:effectLst>
              <a:outerShdw blurRad="63500" dist="38100" dir="5400000" algn="tl" rotWithShape="0">
                <a:srgbClr val="000000">
                  <a:alpha val="30000"/>
                </a:srgbClr>
              </a:outerShdw>
            </a:effectLst>
          </p:spPr>
        </p:pic>
        <p:sp>
          <p:nvSpPr>
            <p:cNvPr id="241" name="テキスト ボックス 240"/>
            <p:cNvSpPr txBox="1"/>
            <p:nvPr/>
          </p:nvSpPr>
          <p:spPr>
            <a:xfrm>
              <a:off x="3487954" y="2041260"/>
              <a:ext cx="2845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1200" dirty="0" smtClean="0">
                  <a:solidFill>
                    <a:schemeClr val="bg1"/>
                  </a:solidFill>
                  <a:effectLst/>
                  <a:latin typeface="cmtt10"/>
                  <a:cs typeface="cmtt10"/>
                </a:rPr>
                <a:t>1</a:t>
              </a:r>
              <a:endParaRPr kumimoji="1" lang="ja-JP" altLang="en-US" sz="1200" dirty="0">
                <a:solidFill>
                  <a:schemeClr val="bg1"/>
                </a:solidFill>
                <a:effectLst/>
                <a:latin typeface="cmtt10"/>
                <a:cs typeface="cmtt10"/>
              </a:endParaRPr>
            </a:p>
          </p:txBody>
        </p:sp>
      </p:grpSp>
      <p:grpSp>
        <p:nvGrpSpPr>
          <p:cNvPr id="242" name="図形グループ 241"/>
          <p:cNvGrpSpPr/>
          <p:nvPr/>
        </p:nvGrpSpPr>
        <p:grpSpPr>
          <a:xfrm rot="10800000">
            <a:off x="3510215" y="2144727"/>
            <a:ext cx="467537" cy="129266"/>
            <a:chOff x="2679635" y="2994188"/>
            <a:chExt cx="467537" cy="129266"/>
          </a:xfrm>
        </p:grpSpPr>
        <p:pic>
          <p:nvPicPr>
            <p:cNvPr id="244" name="図 243" descr="arrow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635" y="2996637"/>
              <a:ext cx="86552" cy="105707"/>
            </a:xfrm>
            <a:prstGeom prst="rect">
              <a:avLst/>
            </a:prstGeom>
          </p:spPr>
        </p:pic>
        <p:sp>
          <p:nvSpPr>
            <p:cNvPr id="245" name="テキスト ボックス 244"/>
            <p:cNvSpPr txBox="1"/>
            <p:nvPr/>
          </p:nvSpPr>
          <p:spPr>
            <a:xfrm rot="10800000">
              <a:off x="2778902" y="2994188"/>
              <a:ext cx="368270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1-0-38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247" name="図形グループ 246"/>
          <p:cNvGrpSpPr/>
          <p:nvPr/>
        </p:nvGrpSpPr>
        <p:grpSpPr>
          <a:xfrm>
            <a:off x="2597385" y="2146787"/>
            <a:ext cx="464362" cy="129266"/>
            <a:chOff x="2679635" y="2975138"/>
            <a:chExt cx="464362" cy="129266"/>
          </a:xfrm>
        </p:grpSpPr>
        <p:pic>
          <p:nvPicPr>
            <p:cNvPr id="248" name="図 247" descr="arrow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635" y="2996637"/>
              <a:ext cx="86552" cy="105707"/>
            </a:xfrm>
            <a:prstGeom prst="rect">
              <a:avLst/>
            </a:prstGeom>
          </p:spPr>
        </p:pic>
        <p:sp>
          <p:nvSpPr>
            <p:cNvPr id="249" name="テキスト ボックス 248"/>
            <p:cNvSpPr txBox="1"/>
            <p:nvPr/>
          </p:nvSpPr>
          <p:spPr>
            <a:xfrm>
              <a:off x="2775727" y="2975138"/>
              <a:ext cx="368270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0-0-38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250" name="図形グループ 249"/>
          <p:cNvGrpSpPr/>
          <p:nvPr/>
        </p:nvGrpSpPr>
        <p:grpSpPr>
          <a:xfrm rot="16200000">
            <a:off x="2110850" y="1810229"/>
            <a:ext cx="464361" cy="129266"/>
            <a:chOff x="2679635" y="2975140"/>
            <a:chExt cx="464361" cy="129266"/>
          </a:xfrm>
        </p:grpSpPr>
        <p:pic>
          <p:nvPicPr>
            <p:cNvPr id="251" name="図 250" descr="arrow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635" y="2996637"/>
              <a:ext cx="86552" cy="105707"/>
            </a:xfrm>
            <a:prstGeom prst="rect">
              <a:avLst/>
            </a:prstGeom>
          </p:spPr>
        </p:pic>
        <p:sp>
          <p:nvSpPr>
            <p:cNvPr id="264" name="テキスト ボックス 263"/>
            <p:cNvSpPr txBox="1"/>
            <p:nvPr/>
          </p:nvSpPr>
          <p:spPr>
            <a:xfrm>
              <a:off x="2775726" y="2975140"/>
              <a:ext cx="368270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0-0-0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265" name="図形グループ 264"/>
          <p:cNvGrpSpPr/>
          <p:nvPr/>
        </p:nvGrpSpPr>
        <p:grpSpPr>
          <a:xfrm>
            <a:off x="2509796" y="1375529"/>
            <a:ext cx="604463" cy="506136"/>
            <a:chOff x="3334646" y="3474872"/>
            <a:chExt cx="604463" cy="506136"/>
          </a:xfrm>
        </p:grpSpPr>
        <p:pic>
          <p:nvPicPr>
            <p:cNvPr id="266" name="図 265" descr="L47-cgn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4646" y="3474872"/>
              <a:ext cx="604463" cy="494274"/>
            </a:xfrm>
            <a:prstGeom prst="rect">
              <a:avLst/>
            </a:prstGeom>
            <a:effectLst>
              <a:outerShdw blurRad="63500" dist="38100" dir="5400000" algn="tl" rotWithShape="0">
                <a:srgbClr val="000000">
                  <a:alpha val="30000"/>
                </a:srgbClr>
              </a:outerShdw>
            </a:effectLst>
          </p:spPr>
        </p:pic>
        <p:sp>
          <p:nvSpPr>
            <p:cNvPr id="267" name="テキスト ボックス 266"/>
            <p:cNvSpPr txBox="1"/>
            <p:nvPr/>
          </p:nvSpPr>
          <p:spPr>
            <a:xfrm>
              <a:off x="3491911" y="3811731"/>
              <a:ext cx="2845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1200" dirty="0" smtClean="0">
                  <a:solidFill>
                    <a:schemeClr val="bg1"/>
                  </a:solidFill>
                  <a:effectLst/>
                  <a:latin typeface="cmtt10"/>
                  <a:cs typeface="cmtt10"/>
                </a:rPr>
                <a:t>1</a:t>
              </a:r>
              <a:endParaRPr kumimoji="1" lang="ja-JP" altLang="en-US" sz="1200" dirty="0">
                <a:solidFill>
                  <a:schemeClr val="bg1"/>
                </a:solidFill>
                <a:effectLst/>
                <a:latin typeface="cmtt10"/>
                <a:cs typeface="cmtt10"/>
              </a:endParaRPr>
            </a:p>
          </p:txBody>
        </p:sp>
      </p:grpSp>
      <p:grpSp>
        <p:nvGrpSpPr>
          <p:cNvPr id="268" name="図形グループ 267"/>
          <p:cNvGrpSpPr/>
          <p:nvPr/>
        </p:nvGrpSpPr>
        <p:grpSpPr>
          <a:xfrm>
            <a:off x="3461435" y="1375529"/>
            <a:ext cx="604463" cy="496186"/>
            <a:chOff x="5206908" y="3484822"/>
            <a:chExt cx="604463" cy="496186"/>
          </a:xfrm>
        </p:grpSpPr>
        <p:pic>
          <p:nvPicPr>
            <p:cNvPr id="270" name="図 269" descr="L47-cgn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6908" y="3484822"/>
              <a:ext cx="604463" cy="494274"/>
            </a:xfrm>
            <a:prstGeom prst="rect">
              <a:avLst/>
            </a:prstGeom>
            <a:effectLst>
              <a:outerShdw blurRad="63500" dist="38100" dir="5400000" algn="tl" rotWithShape="0">
                <a:srgbClr val="000000">
                  <a:alpha val="30000"/>
                </a:srgbClr>
              </a:outerShdw>
            </a:effectLst>
          </p:spPr>
        </p:pic>
        <p:sp>
          <p:nvSpPr>
            <p:cNvPr id="271" name="テキスト ボックス 270"/>
            <p:cNvSpPr txBox="1"/>
            <p:nvPr/>
          </p:nvSpPr>
          <p:spPr>
            <a:xfrm>
              <a:off x="5368340" y="3811731"/>
              <a:ext cx="2845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1200" dirty="0" smtClean="0">
                  <a:solidFill>
                    <a:schemeClr val="bg1"/>
                  </a:solidFill>
                  <a:effectLst/>
                  <a:latin typeface="cmtt10"/>
                  <a:cs typeface="cmtt10"/>
                </a:rPr>
                <a:t>2</a:t>
              </a:r>
              <a:endParaRPr kumimoji="1" lang="ja-JP" altLang="en-US" sz="1200" dirty="0">
                <a:solidFill>
                  <a:schemeClr val="bg1"/>
                </a:solidFill>
                <a:effectLst/>
                <a:latin typeface="cmtt10"/>
                <a:cs typeface="cmtt10"/>
              </a:endParaRPr>
            </a:p>
          </p:txBody>
        </p:sp>
      </p:grpSp>
      <p:grpSp>
        <p:nvGrpSpPr>
          <p:cNvPr id="272" name="図形グループ 271"/>
          <p:cNvGrpSpPr/>
          <p:nvPr/>
        </p:nvGrpSpPr>
        <p:grpSpPr>
          <a:xfrm>
            <a:off x="2597385" y="2271545"/>
            <a:ext cx="464362" cy="129266"/>
            <a:chOff x="2679635" y="2975138"/>
            <a:chExt cx="464362" cy="129266"/>
          </a:xfrm>
        </p:grpSpPr>
        <p:pic>
          <p:nvPicPr>
            <p:cNvPr id="273" name="図 272" descr="arrow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635" y="2996637"/>
              <a:ext cx="86552" cy="105707"/>
            </a:xfrm>
            <a:prstGeom prst="rect">
              <a:avLst/>
            </a:prstGeom>
          </p:spPr>
        </p:pic>
        <p:sp>
          <p:nvSpPr>
            <p:cNvPr id="274" name="テキスト ボックス 273"/>
            <p:cNvSpPr txBox="1"/>
            <p:nvPr/>
          </p:nvSpPr>
          <p:spPr>
            <a:xfrm>
              <a:off x="2775727" y="2975138"/>
              <a:ext cx="368270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0-0-39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275" name="図形グループ 274"/>
          <p:cNvGrpSpPr/>
          <p:nvPr/>
        </p:nvGrpSpPr>
        <p:grpSpPr>
          <a:xfrm rot="10800000">
            <a:off x="3510215" y="2269397"/>
            <a:ext cx="467537" cy="129266"/>
            <a:chOff x="2679635" y="2994188"/>
            <a:chExt cx="467537" cy="129266"/>
          </a:xfrm>
        </p:grpSpPr>
        <p:pic>
          <p:nvPicPr>
            <p:cNvPr id="278" name="図 277" descr="arrow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635" y="2996637"/>
              <a:ext cx="86552" cy="105707"/>
            </a:xfrm>
            <a:prstGeom prst="rect">
              <a:avLst/>
            </a:prstGeom>
          </p:spPr>
        </p:pic>
        <p:sp>
          <p:nvSpPr>
            <p:cNvPr id="279" name="テキスト ボックス 278"/>
            <p:cNvSpPr txBox="1"/>
            <p:nvPr/>
          </p:nvSpPr>
          <p:spPr>
            <a:xfrm rot="10800000">
              <a:off x="2778902" y="2994188"/>
              <a:ext cx="368270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1-0-39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sp>
        <p:nvSpPr>
          <p:cNvPr id="288" name="正方形/長方形 287"/>
          <p:cNvSpPr/>
          <p:nvPr/>
        </p:nvSpPr>
        <p:spPr>
          <a:xfrm>
            <a:off x="1008888" y="969366"/>
            <a:ext cx="4541396" cy="210765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1" name="正方形/長方形 310"/>
          <p:cNvSpPr/>
          <p:nvPr/>
        </p:nvSpPr>
        <p:spPr>
          <a:xfrm>
            <a:off x="5625661" y="969366"/>
            <a:ext cx="2509460" cy="210765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44" name="図形グループ 343"/>
          <p:cNvGrpSpPr/>
          <p:nvPr/>
        </p:nvGrpSpPr>
        <p:grpSpPr>
          <a:xfrm>
            <a:off x="6018058" y="4288335"/>
            <a:ext cx="1050625" cy="301890"/>
            <a:chOff x="2662085" y="2598455"/>
            <a:chExt cx="1050625" cy="301890"/>
          </a:xfrm>
        </p:grpSpPr>
        <p:pic>
          <p:nvPicPr>
            <p:cNvPr id="345" name="図 344" descr="L3-ico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85" y="2630205"/>
              <a:ext cx="212599" cy="177889"/>
            </a:xfrm>
            <a:prstGeom prst="rect">
              <a:avLst/>
            </a:prstGeom>
          </p:spPr>
        </p:pic>
        <p:sp>
          <p:nvSpPr>
            <p:cNvPr id="346" name="テキスト ボックス 345"/>
            <p:cNvSpPr txBox="1"/>
            <p:nvPr/>
          </p:nvSpPr>
          <p:spPr>
            <a:xfrm>
              <a:off x="2898550" y="2598455"/>
              <a:ext cx="814160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ins{0,1}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routing-instance</a:t>
              </a:r>
            </a:p>
          </p:txBody>
        </p:sp>
      </p:grpSp>
      <p:grpSp>
        <p:nvGrpSpPr>
          <p:cNvPr id="347" name="図形グループ 346"/>
          <p:cNvGrpSpPr/>
          <p:nvPr/>
        </p:nvGrpSpPr>
        <p:grpSpPr>
          <a:xfrm>
            <a:off x="6029872" y="3962382"/>
            <a:ext cx="1016293" cy="301890"/>
            <a:chOff x="1194141" y="2131596"/>
            <a:chExt cx="1016293" cy="301890"/>
          </a:xfrm>
        </p:grpSpPr>
        <p:pic>
          <p:nvPicPr>
            <p:cNvPr id="348" name="図 347" descr="L47-icon-cache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141" y="2166017"/>
              <a:ext cx="209640" cy="175230"/>
            </a:xfrm>
            <a:prstGeom prst="rect">
              <a:avLst/>
            </a:prstGeom>
          </p:spPr>
        </p:pic>
        <p:sp>
          <p:nvSpPr>
            <p:cNvPr id="349" name="テキスト ボックス 348"/>
            <p:cNvSpPr txBox="1"/>
            <p:nvPr/>
          </p:nvSpPr>
          <p:spPr>
            <a:xfrm>
              <a:off x="1432774" y="2131596"/>
              <a:ext cx="777660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vip{0,1}</a:t>
              </a:r>
              <a:endParaRPr lang="en-US" altLang="ja-JP" sz="1350" dirty="0"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VIPRION 2400</a:t>
              </a:r>
            </a:p>
          </p:txBody>
        </p:sp>
      </p:grpSp>
      <p:grpSp>
        <p:nvGrpSpPr>
          <p:cNvPr id="177" name="図形グループ 176"/>
          <p:cNvGrpSpPr/>
          <p:nvPr/>
        </p:nvGrpSpPr>
        <p:grpSpPr>
          <a:xfrm>
            <a:off x="7343236" y="5473143"/>
            <a:ext cx="1106054" cy="522754"/>
            <a:chOff x="1908862" y="2354023"/>
            <a:chExt cx="1106054" cy="522754"/>
          </a:xfrm>
        </p:grpSpPr>
        <p:sp>
          <p:nvSpPr>
            <p:cNvPr id="178" name="円形吹き出し 177"/>
            <p:cNvSpPr/>
            <p:nvPr/>
          </p:nvSpPr>
          <p:spPr>
            <a:xfrm>
              <a:off x="1908862" y="2354023"/>
              <a:ext cx="1106054" cy="522754"/>
            </a:xfrm>
            <a:prstGeom prst="wedgeEllipseCallout">
              <a:avLst>
                <a:gd name="adj1" fmla="val -24209"/>
                <a:gd name="adj2" fmla="val -122528"/>
              </a:avLst>
            </a:prstGeom>
            <a:solidFill>
              <a:schemeClr val="bg1"/>
            </a:solidFill>
            <a:ln w="25400" cap="flat">
              <a:solidFill>
                <a:schemeClr val="tx1"/>
              </a:solidFill>
            </a:ln>
            <a:effectLst>
              <a:outerShdw blurRad="52705" dist="73787" dir="2700000" algn="tl" rotWithShape="0">
                <a:srgbClr val="000000">
                  <a:alpha val="2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2" name="テキスト ボックス 191"/>
            <p:cNvSpPr txBox="1"/>
            <p:nvPr/>
          </p:nvSpPr>
          <p:spPr>
            <a:xfrm>
              <a:off x="1947361" y="2458743"/>
              <a:ext cx="1035907" cy="3518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1400" dirty="0" smtClean="0">
                  <a:latin typeface="Chalkboard"/>
                  <a:cs typeface="Chalkboard"/>
                </a:rPr>
                <a:t>hardware</a:t>
              </a:r>
            </a:p>
            <a:p>
              <a:pPr algn="ctr">
                <a:lnSpc>
                  <a:spcPct val="80000"/>
                </a:lnSpc>
              </a:pPr>
              <a:r>
                <a:rPr lang="en-US" altLang="ja-JP" sz="1400" dirty="0" smtClean="0">
                  <a:latin typeface="Chalkboard"/>
                  <a:cs typeface="Chalkboard"/>
                </a:rPr>
                <a:t>based</a:t>
              </a:r>
              <a:endParaRPr lang="en-US" altLang="ja-JP" sz="1400" dirty="0" smtClean="0">
                <a:effectLst/>
                <a:latin typeface="Chalkboard"/>
                <a:cs typeface="Chalkboard"/>
              </a:endParaRPr>
            </a:p>
          </p:txBody>
        </p:sp>
      </p:grpSp>
      <p:grpSp>
        <p:nvGrpSpPr>
          <p:cNvPr id="354" name="図形グループ 353"/>
          <p:cNvGrpSpPr/>
          <p:nvPr/>
        </p:nvGrpSpPr>
        <p:grpSpPr>
          <a:xfrm>
            <a:off x="1558876" y="5304059"/>
            <a:ext cx="1042782" cy="301890"/>
            <a:chOff x="1253650" y="896706"/>
            <a:chExt cx="1042782" cy="301890"/>
          </a:xfrm>
        </p:grpSpPr>
        <p:pic>
          <p:nvPicPr>
            <p:cNvPr id="355" name="図 354" descr="L7-icon-server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650" y="909154"/>
              <a:ext cx="211775" cy="220762"/>
            </a:xfrm>
            <a:prstGeom prst="rect">
              <a:avLst/>
            </a:prstGeom>
          </p:spPr>
        </p:pic>
        <p:sp>
          <p:nvSpPr>
            <p:cNvPr id="356" name="テキスト ボックス 355"/>
            <p:cNvSpPr txBox="1"/>
            <p:nvPr/>
          </p:nvSpPr>
          <p:spPr>
            <a:xfrm>
              <a:off x="1490116" y="896706"/>
              <a:ext cx="806316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blade0</a:t>
              </a:r>
            </a:p>
            <a:p>
              <a:pPr>
                <a:lnSpc>
                  <a:spcPct val="93000"/>
                </a:lnSpc>
              </a:pPr>
              <a:r>
                <a:rPr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ESXi on M</a:t>
              </a: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1000e</a:t>
              </a:r>
            </a:p>
          </p:txBody>
        </p:sp>
      </p:grpSp>
      <p:grpSp>
        <p:nvGrpSpPr>
          <p:cNvPr id="373" name="図形グループ 372"/>
          <p:cNvGrpSpPr/>
          <p:nvPr/>
        </p:nvGrpSpPr>
        <p:grpSpPr>
          <a:xfrm>
            <a:off x="7125762" y="3258983"/>
            <a:ext cx="365732" cy="294565"/>
            <a:chOff x="7578895" y="4127833"/>
            <a:chExt cx="365732" cy="294565"/>
          </a:xfrm>
        </p:grpSpPr>
        <p:pic>
          <p:nvPicPr>
            <p:cNvPr id="374" name="図 373" descr="L3-lo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851" y="4127833"/>
              <a:ext cx="313776" cy="294565"/>
            </a:xfrm>
            <a:prstGeom prst="rect">
              <a:avLst/>
            </a:prstGeom>
            <a:effectLst>
              <a:glow rad="25400">
                <a:schemeClr val="bg1">
                  <a:alpha val="50000"/>
                </a:schemeClr>
              </a:glow>
            </a:effectLst>
          </p:spPr>
        </p:pic>
        <p:sp>
          <p:nvSpPr>
            <p:cNvPr id="375" name="テキスト ボックス 374"/>
            <p:cNvSpPr txBox="1"/>
            <p:nvPr/>
          </p:nvSpPr>
          <p:spPr>
            <a:xfrm>
              <a:off x="7578895" y="4145566"/>
              <a:ext cx="33337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1" lang="en-US" altLang="ja-JP" sz="160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</a:t>
              </a:r>
              <a:r>
                <a:rPr lang="en-US" altLang="ja-JP" sz="160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3</a:t>
              </a:r>
              <a:endParaRPr kumimoji="1" lang="ja-JP" altLang="en-US" sz="1600" baseline="4000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376" name="図形グループ 375"/>
          <p:cNvGrpSpPr/>
          <p:nvPr/>
        </p:nvGrpSpPr>
        <p:grpSpPr>
          <a:xfrm>
            <a:off x="5153079" y="4127833"/>
            <a:ext cx="365732" cy="294565"/>
            <a:chOff x="7578895" y="4127833"/>
            <a:chExt cx="365732" cy="294565"/>
          </a:xfrm>
        </p:grpSpPr>
        <p:pic>
          <p:nvPicPr>
            <p:cNvPr id="377" name="図 376" descr="L3-lo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851" y="4127833"/>
              <a:ext cx="313776" cy="294565"/>
            </a:xfrm>
            <a:prstGeom prst="rect">
              <a:avLst/>
            </a:prstGeom>
            <a:effectLst>
              <a:glow rad="25400">
                <a:schemeClr val="bg1">
                  <a:alpha val="50000"/>
                </a:schemeClr>
              </a:glow>
            </a:effectLst>
          </p:spPr>
        </p:pic>
        <p:sp>
          <p:nvSpPr>
            <p:cNvPr id="378" name="テキスト ボックス 377"/>
            <p:cNvSpPr txBox="1"/>
            <p:nvPr/>
          </p:nvSpPr>
          <p:spPr>
            <a:xfrm>
              <a:off x="7578895" y="4145566"/>
              <a:ext cx="33337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1" lang="en-US" altLang="ja-JP" sz="160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</a:t>
              </a:r>
              <a:r>
                <a:rPr lang="en-US" altLang="ja-JP" sz="160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1</a:t>
              </a:r>
              <a:endParaRPr kumimoji="1" lang="ja-JP" altLang="en-US" sz="1600" baseline="4000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379" name="図形グループ 378"/>
          <p:cNvGrpSpPr/>
          <p:nvPr/>
        </p:nvGrpSpPr>
        <p:grpSpPr>
          <a:xfrm>
            <a:off x="4357119" y="4127833"/>
            <a:ext cx="365732" cy="294565"/>
            <a:chOff x="7578895" y="4127833"/>
            <a:chExt cx="365732" cy="294565"/>
          </a:xfrm>
        </p:grpSpPr>
        <p:pic>
          <p:nvPicPr>
            <p:cNvPr id="380" name="図 379" descr="L3-lo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851" y="4127833"/>
              <a:ext cx="313776" cy="294565"/>
            </a:xfrm>
            <a:prstGeom prst="rect">
              <a:avLst/>
            </a:prstGeom>
            <a:effectLst>
              <a:glow rad="25400">
                <a:schemeClr val="bg1">
                  <a:alpha val="50000"/>
                </a:schemeClr>
              </a:glow>
            </a:effectLst>
          </p:spPr>
        </p:pic>
        <p:sp>
          <p:nvSpPr>
            <p:cNvPr id="381" name="テキスト ボックス 380"/>
            <p:cNvSpPr txBox="1"/>
            <p:nvPr/>
          </p:nvSpPr>
          <p:spPr>
            <a:xfrm>
              <a:off x="7578895" y="4145566"/>
              <a:ext cx="33337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1" lang="en-US" altLang="ja-JP" sz="160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</a:t>
              </a:r>
              <a:r>
                <a:rPr lang="en-US" altLang="ja-JP" sz="160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2</a:t>
              </a:r>
              <a:endParaRPr kumimoji="1" lang="ja-JP" altLang="en-US" sz="1600" baseline="4000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382" name="図形グループ 381"/>
          <p:cNvGrpSpPr/>
          <p:nvPr/>
        </p:nvGrpSpPr>
        <p:grpSpPr>
          <a:xfrm>
            <a:off x="1154708" y="4127833"/>
            <a:ext cx="365732" cy="294565"/>
            <a:chOff x="7578895" y="4127833"/>
            <a:chExt cx="365732" cy="294565"/>
          </a:xfrm>
        </p:grpSpPr>
        <p:pic>
          <p:nvPicPr>
            <p:cNvPr id="383" name="図 382" descr="L3-lo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851" y="4127833"/>
              <a:ext cx="313776" cy="294565"/>
            </a:xfrm>
            <a:prstGeom prst="rect">
              <a:avLst/>
            </a:prstGeom>
            <a:effectLst>
              <a:glow rad="25400">
                <a:schemeClr val="bg1">
                  <a:alpha val="50000"/>
                </a:schemeClr>
              </a:glow>
            </a:effectLst>
          </p:spPr>
        </p:pic>
        <p:sp>
          <p:nvSpPr>
            <p:cNvPr id="384" name="テキスト ボックス 383"/>
            <p:cNvSpPr txBox="1"/>
            <p:nvPr/>
          </p:nvSpPr>
          <p:spPr>
            <a:xfrm>
              <a:off x="7578895" y="4145566"/>
              <a:ext cx="33337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1" lang="en-US" altLang="ja-JP" sz="160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</a:t>
              </a:r>
              <a:r>
                <a:rPr lang="en-US" altLang="ja-JP" sz="160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1</a:t>
              </a:r>
              <a:endParaRPr kumimoji="1" lang="ja-JP" altLang="en-US" sz="1600" baseline="4000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391" name="図形グループ 390"/>
          <p:cNvGrpSpPr/>
          <p:nvPr/>
        </p:nvGrpSpPr>
        <p:grpSpPr>
          <a:xfrm>
            <a:off x="4393393" y="1889005"/>
            <a:ext cx="365732" cy="294565"/>
            <a:chOff x="7578895" y="4127833"/>
            <a:chExt cx="365732" cy="294565"/>
          </a:xfrm>
        </p:grpSpPr>
        <p:pic>
          <p:nvPicPr>
            <p:cNvPr id="392" name="図 391" descr="L3-lo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851" y="4127833"/>
              <a:ext cx="313776" cy="294565"/>
            </a:xfrm>
            <a:prstGeom prst="rect">
              <a:avLst/>
            </a:prstGeom>
            <a:effectLst>
              <a:glow rad="25400">
                <a:schemeClr val="bg1">
                  <a:alpha val="50000"/>
                </a:schemeClr>
              </a:glow>
            </a:effectLst>
          </p:spPr>
        </p:pic>
        <p:sp>
          <p:nvSpPr>
            <p:cNvPr id="393" name="テキスト ボックス 392"/>
            <p:cNvSpPr txBox="1"/>
            <p:nvPr/>
          </p:nvSpPr>
          <p:spPr>
            <a:xfrm>
              <a:off x="7578895" y="4145566"/>
              <a:ext cx="33337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1" lang="en-US" altLang="ja-JP" sz="160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</a:t>
              </a:r>
              <a:r>
                <a:rPr lang="en-US" altLang="ja-JP" sz="160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1</a:t>
              </a:r>
              <a:endParaRPr kumimoji="1" lang="ja-JP" altLang="en-US" sz="1600" baseline="4000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394" name="図形グループ 393"/>
          <p:cNvGrpSpPr/>
          <p:nvPr/>
        </p:nvGrpSpPr>
        <p:grpSpPr>
          <a:xfrm>
            <a:off x="3856149" y="1167984"/>
            <a:ext cx="365732" cy="294565"/>
            <a:chOff x="7578895" y="4127833"/>
            <a:chExt cx="365732" cy="294565"/>
          </a:xfrm>
        </p:grpSpPr>
        <p:pic>
          <p:nvPicPr>
            <p:cNvPr id="395" name="図 394" descr="L3-lo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851" y="4127833"/>
              <a:ext cx="313776" cy="294565"/>
            </a:xfrm>
            <a:prstGeom prst="rect">
              <a:avLst/>
            </a:prstGeom>
            <a:effectLst>
              <a:glow rad="25400">
                <a:schemeClr val="bg1">
                  <a:alpha val="50000"/>
                </a:schemeClr>
              </a:glow>
            </a:effectLst>
          </p:spPr>
        </p:pic>
        <p:sp>
          <p:nvSpPr>
            <p:cNvPr id="396" name="テキスト ボックス 395"/>
            <p:cNvSpPr txBox="1"/>
            <p:nvPr/>
          </p:nvSpPr>
          <p:spPr>
            <a:xfrm>
              <a:off x="7578895" y="4145566"/>
              <a:ext cx="33337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1" lang="en-US" altLang="ja-JP" sz="160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</a:t>
              </a:r>
              <a:r>
                <a:rPr lang="en-US" altLang="ja-JP" sz="1600" dirty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3</a:t>
              </a:r>
              <a:endParaRPr kumimoji="1" lang="ja-JP" altLang="en-US" sz="1600" baseline="4000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04" name="図形グループ 403"/>
          <p:cNvGrpSpPr/>
          <p:nvPr/>
        </p:nvGrpSpPr>
        <p:grpSpPr>
          <a:xfrm>
            <a:off x="2575055" y="5151026"/>
            <a:ext cx="1105088" cy="301890"/>
            <a:chOff x="1053447" y="3792965"/>
            <a:chExt cx="1105088" cy="301890"/>
          </a:xfrm>
        </p:grpSpPr>
        <p:pic>
          <p:nvPicPr>
            <p:cNvPr id="405" name="図 404" descr="L2-icon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447" y="3815919"/>
              <a:ext cx="240243" cy="187537"/>
            </a:xfrm>
            <a:prstGeom prst="rect">
              <a:avLst/>
            </a:prstGeom>
          </p:spPr>
        </p:pic>
        <p:sp>
          <p:nvSpPr>
            <p:cNvPr id="406" name="テキスト ボックス 405"/>
            <p:cNvSpPr txBox="1"/>
            <p:nvPr/>
          </p:nvSpPr>
          <p:spPr>
            <a:xfrm>
              <a:off x="1324375" y="3792965"/>
              <a:ext cx="834160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sw0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MXL stack</a:t>
              </a:r>
            </a:p>
          </p:txBody>
        </p:sp>
      </p:grpSp>
      <p:grpSp>
        <p:nvGrpSpPr>
          <p:cNvPr id="408" name="図形グループ 407"/>
          <p:cNvGrpSpPr/>
          <p:nvPr/>
        </p:nvGrpSpPr>
        <p:grpSpPr>
          <a:xfrm>
            <a:off x="3405577" y="5304059"/>
            <a:ext cx="1042782" cy="301890"/>
            <a:chOff x="1253650" y="896706"/>
            <a:chExt cx="1042782" cy="301890"/>
          </a:xfrm>
        </p:grpSpPr>
        <p:pic>
          <p:nvPicPr>
            <p:cNvPr id="409" name="図 408" descr="L7-icon-server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650" y="909154"/>
              <a:ext cx="211775" cy="220762"/>
            </a:xfrm>
            <a:prstGeom prst="rect">
              <a:avLst/>
            </a:prstGeom>
          </p:spPr>
        </p:pic>
        <p:sp>
          <p:nvSpPr>
            <p:cNvPr id="410" name="テキスト ボックス 409"/>
            <p:cNvSpPr txBox="1"/>
            <p:nvPr/>
          </p:nvSpPr>
          <p:spPr>
            <a:xfrm>
              <a:off x="1490116" y="896706"/>
              <a:ext cx="806316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blade1</a:t>
              </a:r>
            </a:p>
            <a:p>
              <a:pPr>
                <a:lnSpc>
                  <a:spcPct val="93000"/>
                </a:lnSpc>
              </a:pPr>
              <a:r>
                <a:rPr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ESXi on M</a:t>
              </a: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1000e</a:t>
              </a:r>
            </a:p>
          </p:txBody>
        </p:sp>
      </p:grpSp>
      <p:cxnSp>
        <p:nvCxnSpPr>
          <p:cNvPr id="53" name="直線コネクタ 52"/>
          <p:cNvCxnSpPr/>
          <p:nvPr/>
        </p:nvCxnSpPr>
        <p:spPr>
          <a:xfrm flipV="1">
            <a:off x="1696871" y="3258983"/>
            <a:ext cx="0" cy="1311460"/>
          </a:xfrm>
          <a:prstGeom prst="line">
            <a:avLst/>
          </a:prstGeom>
          <a:ln w="12700" cmpd="sng">
            <a:solidFill>
              <a:srgbClr val="3366FF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 flipV="1">
            <a:off x="4267928" y="3258983"/>
            <a:ext cx="0" cy="1311462"/>
          </a:xfrm>
          <a:prstGeom prst="line">
            <a:avLst/>
          </a:prstGeom>
          <a:ln w="12700" cmpd="sng">
            <a:solidFill>
              <a:schemeClr val="tx2">
                <a:lumMod val="60000"/>
                <a:lumOff val="40000"/>
              </a:schemeClr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直線コネクタ 268"/>
          <p:cNvCxnSpPr/>
          <p:nvPr/>
        </p:nvCxnSpPr>
        <p:spPr>
          <a:xfrm flipH="1">
            <a:off x="1696871" y="4238861"/>
            <a:ext cx="741762" cy="241447"/>
          </a:xfrm>
          <a:prstGeom prst="line">
            <a:avLst/>
          </a:prstGeom>
          <a:ln w="12700" cmpd="sng">
            <a:solidFill>
              <a:srgbClr val="FF6600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図形グループ 57"/>
          <p:cNvGrpSpPr/>
          <p:nvPr/>
        </p:nvGrpSpPr>
        <p:grpSpPr>
          <a:xfrm>
            <a:off x="1379210" y="3875504"/>
            <a:ext cx="665468" cy="301890"/>
            <a:chOff x="2662085" y="2598455"/>
            <a:chExt cx="665468" cy="301890"/>
          </a:xfrm>
        </p:grpSpPr>
        <p:pic>
          <p:nvPicPr>
            <p:cNvPr id="59" name="図 58" descr="L3-ico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85" y="2630205"/>
              <a:ext cx="212599" cy="177889"/>
            </a:xfrm>
            <a:prstGeom prst="rect">
              <a:avLst/>
            </a:prstGeom>
          </p:spPr>
        </p:pic>
        <p:sp>
          <p:nvSpPr>
            <p:cNvPr id="60" name="テキスト ボックス 59"/>
            <p:cNvSpPr txBox="1"/>
            <p:nvPr/>
          </p:nvSpPr>
          <p:spPr>
            <a:xfrm>
              <a:off x="2898551" y="2598455"/>
              <a:ext cx="429002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vya0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Vyatta</a:t>
              </a:r>
            </a:p>
          </p:txBody>
        </p:sp>
      </p:grpSp>
      <p:grpSp>
        <p:nvGrpSpPr>
          <p:cNvPr id="341" name="図形グループ 340"/>
          <p:cNvGrpSpPr/>
          <p:nvPr/>
        </p:nvGrpSpPr>
        <p:grpSpPr>
          <a:xfrm>
            <a:off x="3957384" y="3875504"/>
            <a:ext cx="665468" cy="301890"/>
            <a:chOff x="2662085" y="2598455"/>
            <a:chExt cx="665468" cy="301890"/>
          </a:xfrm>
        </p:grpSpPr>
        <p:pic>
          <p:nvPicPr>
            <p:cNvPr id="342" name="図 341" descr="L3-ico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85" y="2630205"/>
              <a:ext cx="212599" cy="177889"/>
            </a:xfrm>
            <a:prstGeom prst="rect">
              <a:avLst/>
            </a:prstGeom>
          </p:spPr>
        </p:pic>
        <p:sp>
          <p:nvSpPr>
            <p:cNvPr id="343" name="テキスト ボックス 342"/>
            <p:cNvSpPr txBox="1"/>
            <p:nvPr/>
          </p:nvSpPr>
          <p:spPr>
            <a:xfrm>
              <a:off x="2898551" y="2598455"/>
              <a:ext cx="429002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vya1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Vyatta</a:t>
              </a:r>
            </a:p>
          </p:txBody>
        </p:sp>
      </p:grpSp>
      <p:grpSp>
        <p:nvGrpSpPr>
          <p:cNvPr id="322" name="図形グループ 321"/>
          <p:cNvGrpSpPr/>
          <p:nvPr/>
        </p:nvGrpSpPr>
        <p:grpSpPr>
          <a:xfrm>
            <a:off x="664597" y="3015339"/>
            <a:ext cx="1106054" cy="522754"/>
            <a:chOff x="2983167" y="1592741"/>
            <a:chExt cx="1106054" cy="522754"/>
          </a:xfrm>
        </p:grpSpPr>
        <p:sp>
          <p:nvSpPr>
            <p:cNvPr id="314" name="円形吹き出し 313"/>
            <p:cNvSpPr/>
            <p:nvPr/>
          </p:nvSpPr>
          <p:spPr>
            <a:xfrm rot="10800000">
              <a:off x="2983167" y="1592741"/>
              <a:ext cx="1106054" cy="522754"/>
            </a:xfrm>
            <a:prstGeom prst="wedgeEllipseCallout">
              <a:avLst>
                <a:gd name="adj1" fmla="val -32247"/>
                <a:gd name="adj2" fmla="val -100663"/>
              </a:avLst>
            </a:prstGeom>
            <a:solidFill>
              <a:schemeClr val="bg1"/>
            </a:solidFill>
            <a:ln w="25400" cap="flat">
              <a:solidFill>
                <a:schemeClr val="tx1"/>
              </a:solidFill>
            </a:ln>
            <a:effectLst>
              <a:outerShdw blurRad="52705" dist="73787" dir="2700000" algn="tl" rotWithShape="0">
                <a:srgbClr val="000000">
                  <a:alpha val="2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5" name="テキスト ボックス 314"/>
            <p:cNvSpPr txBox="1"/>
            <p:nvPr/>
          </p:nvSpPr>
          <p:spPr>
            <a:xfrm>
              <a:off x="3014916" y="1722876"/>
              <a:ext cx="1035907" cy="2318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3000"/>
                </a:lnSpc>
              </a:pPr>
              <a:r>
                <a:rPr lang="en-US" altLang="ja-JP" sz="1600" dirty="0" smtClean="0">
                  <a:latin typeface="Chalkboard"/>
                  <a:cs typeface="Chalkboard"/>
                </a:rPr>
                <a:t>hv based</a:t>
              </a:r>
              <a:endParaRPr lang="en-US" altLang="ja-JP" sz="1600" dirty="0" smtClean="0">
                <a:effectLst/>
                <a:latin typeface="Chalkboard"/>
                <a:cs typeface="Chalkboard"/>
              </a:endParaRPr>
            </a:p>
          </p:txBody>
        </p:sp>
      </p:grpSp>
      <p:cxnSp>
        <p:nvCxnSpPr>
          <p:cNvPr id="277" name="直線コネクタ 276"/>
          <p:cNvCxnSpPr/>
          <p:nvPr/>
        </p:nvCxnSpPr>
        <p:spPr>
          <a:xfrm flipH="1">
            <a:off x="2438633" y="4240962"/>
            <a:ext cx="1099084" cy="1"/>
          </a:xfrm>
          <a:prstGeom prst="line">
            <a:avLst/>
          </a:prstGeom>
          <a:ln w="12700" cmpd="sng">
            <a:solidFill>
              <a:srgbClr val="FF6600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直線コネクタ 279"/>
          <p:cNvCxnSpPr/>
          <p:nvPr/>
        </p:nvCxnSpPr>
        <p:spPr>
          <a:xfrm flipH="1">
            <a:off x="1658294" y="4558305"/>
            <a:ext cx="2582269" cy="0"/>
          </a:xfrm>
          <a:prstGeom prst="line">
            <a:avLst/>
          </a:prstGeom>
          <a:ln w="12700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0" name="図形グループ 89"/>
          <p:cNvGrpSpPr/>
          <p:nvPr/>
        </p:nvGrpSpPr>
        <p:grpSpPr>
          <a:xfrm>
            <a:off x="1446044" y="4252000"/>
            <a:ext cx="501654" cy="501654"/>
            <a:chOff x="276440" y="461863"/>
            <a:chExt cx="501654" cy="501654"/>
          </a:xfrm>
        </p:grpSpPr>
        <p:sp>
          <p:nvSpPr>
            <p:cNvPr id="421" name="円/楕円 420"/>
            <p:cNvSpPr/>
            <p:nvPr/>
          </p:nvSpPr>
          <p:spPr>
            <a:xfrm>
              <a:off x="276440" y="461863"/>
              <a:ext cx="501654" cy="501654"/>
            </a:xfrm>
            <a:prstGeom prst="ellipse">
              <a:avLst/>
            </a:prstGeom>
            <a:gradFill flip="none" rotWithShape="1">
              <a:gsLst>
                <a:gs pos="0">
                  <a:srgbClr val="E9978E"/>
                </a:gs>
                <a:gs pos="51000">
                  <a:srgbClr val="B83A3A"/>
                </a:gs>
                <a:gs pos="66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9" name="図 88" descr="L3-router-virtual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537" y="536663"/>
              <a:ext cx="261460" cy="352054"/>
            </a:xfrm>
            <a:prstGeom prst="rect">
              <a:avLst/>
            </a:prstGeom>
          </p:spPr>
        </p:pic>
      </p:grpSp>
      <p:grpSp>
        <p:nvGrpSpPr>
          <p:cNvPr id="423" name="図形グループ 422"/>
          <p:cNvGrpSpPr/>
          <p:nvPr/>
        </p:nvGrpSpPr>
        <p:grpSpPr>
          <a:xfrm>
            <a:off x="4017101" y="4252000"/>
            <a:ext cx="501654" cy="501654"/>
            <a:chOff x="276440" y="461863"/>
            <a:chExt cx="501654" cy="501654"/>
          </a:xfrm>
        </p:grpSpPr>
        <p:sp>
          <p:nvSpPr>
            <p:cNvPr id="424" name="円/楕円 423"/>
            <p:cNvSpPr/>
            <p:nvPr/>
          </p:nvSpPr>
          <p:spPr>
            <a:xfrm>
              <a:off x="276440" y="461863"/>
              <a:ext cx="501654" cy="501654"/>
            </a:xfrm>
            <a:prstGeom prst="ellipse">
              <a:avLst/>
            </a:prstGeom>
            <a:gradFill flip="none" rotWithShape="1">
              <a:gsLst>
                <a:gs pos="0">
                  <a:srgbClr val="E9978E"/>
                </a:gs>
                <a:gs pos="51000">
                  <a:srgbClr val="B83A3A"/>
                </a:gs>
                <a:gs pos="66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25" name="図 424" descr="L3-router-virtual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537" y="536663"/>
              <a:ext cx="261460" cy="352054"/>
            </a:xfrm>
            <a:prstGeom prst="rect">
              <a:avLst/>
            </a:prstGeom>
          </p:spPr>
        </p:pic>
      </p:grpSp>
      <p:grpSp>
        <p:nvGrpSpPr>
          <p:cNvPr id="426" name="図形グループ 425"/>
          <p:cNvGrpSpPr/>
          <p:nvPr/>
        </p:nvGrpSpPr>
        <p:grpSpPr>
          <a:xfrm>
            <a:off x="5437972" y="4252000"/>
            <a:ext cx="501654" cy="501654"/>
            <a:chOff x="276440" y="461863"/>
            <a:chExt cx="501654" cy="501654"/>
          </a:xfrm>
        </p:grpSpPr>
        <p:sp>
          <p:nvSpPr>
            <p:cNvPr id="427" name="円/楕円 426"/>
            <p:cNvSpPr/>
            <p:nvPr/>
          </p:nvSpPr>
          <p:spPr>
            <a:xfrm>
              <a:off x="276440" y="461863"/>
              <a:ext cx="501654" cy="501654"/>
            </a:xfrm>
            <a:prstGeom prst="ellipse">
              <a:avLst/>
            </a:prstGeom>
            <a:gradFill flip="none" rotWithShape="1">
              <a:gsLst>
                <a:gs pos="0">
                  <a:srgbClr val="E9978E"/>
                </a:gs>
                <a:gs pos="51000">
                  <a:srgbClr val="B83A3A"/>
                </a:gs>
                <a:gs pos="66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28" name="図 427" descr="L3-router-virtual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537" y="536663"/>
              <a:ext cx="261460" cy="352054"/>
            </a:xfrm>
            <a:prstGeom prst="rect">
              <a:avLst/>
            </a:prstGeom>
          </p:spPr>
        </p:pic>
      </p:grpSp>
      <p:grpSp>
        <p:nvGrpSpPr>
          <p:cNvPr id="429" name="図形グループ 428"/>
          <p:cNvGrpSpPr/>
          <p:nvPr/>
        </p:nvGrpSpPr>
        <p:grpSpPr>
          <a:xfrm>
            <a:off x="7221009" y="4252000"/>
            <a:ext cx="501654" cy="501654"/>
            <a:chOff x="276440" y="461863"/>
            <a:chExt cx="501654" cy="501654"/>
          </a:xfrm>
        </p:grpSpPr>
        <p:sp>
          <p:nvSpPr>
            <p:cNvPr id="430" name="円/楕円 429"/>
            <p:cNvSpPr/>
            <p:nvPr/>
          </p:nvSpPr>
          <p:spPr>
            <a:xfrm>
              <a:off x="276440" y="461863"/>
              <a:ext cx="501654" cy="501654"/>
            </a:xfrm>
            <a:prstGeom prst="ellipse">
              <a:avLst/>
            </a:prstGeom>
            <a:gradFill flip="none" rotWithShape="1">
              <a:gsLst>
                <a:gs pos="0">
                  <a:srgbClr val="E9978E"/>
                </a:gs>
                <a:gs pos="51000">
                  <a:srgbClr val="B83A3A"/>
                </a:gs>
                <a:gs pos="66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31" name="図 430" descr="L3-router-virtual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537" y="536663"/>
              <a:ext cx="261460" cy="352054"/>
            </a:xfrm>
            <a:prstGeom prst="rect">
              <a:avLst/>
            </a:prstGeom>
          </p:spPr>
        </p:pic>
      </p:grpSp>
      <p:grpSp>
        <p:nvGrpSpPr>
          <p:cNvPr id="92" name="図形グループ 91"/>
          <p:cNvGrpSpPr/>
          <p:nvPr/>
        </p:nvGrpSpPr>
        <p:grpSpPr>
          <a:xfrm>
            <a:off x="2180176" y="3996803"/>
            <a:ext cx="501654" cy="501654"/>
            <a:chOff x="25613" y="464276"/>
            <a:chExt cx="501654" cy="501654"/>
          </a:xfrm>
        </p:grpSpPr>
        <p:sp>
          <p:nvSpPr>
            <p:cNvPr id="433" name="円/楕円 432"/>
            <p:cNvSpPr/>
            <p:nvPr/>
          </p:nvSpPr>
          <p:spPr>
            <a:xfrm>
              <a:off x="25613" y="464276"/>
              <a:ext cx="501654" cy="50165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51000">
                  <a:schemeClr val="accent6">
                    <a:lumMod val="75000"/>
                  </a:schemeClr>
                </a:gs>
                <a:gs pos="66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1" name="図 90" descr="L47-cgn-virtual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62" y="527161"/>
              <a:ext cx="333157" cy="337784"/>
            </a:xfrm>
            <a:prstGeom prst="rect">
              <a:avLst/>
            </a:prstGeom>
          </p:spPr>
        </p:pic>
      </p:grpSp>
      <p:grpSp>
        <p:nvGrpSpPr>
          <p:cNvPr id="435" name="図形グループ 434"/>
          <p:cNvGrpSpPr/>
          <p:nvPr/>
        </p:nvGrpSpPr>
        <p:grpSpPr>
          <a:xfrm>
            <a:off x="3269063" y="3996803"/>
            <a:ext cx="501654" cy="501654"/>
            <a:chOff x="25613" y="464276"/>
            <a:chExt cx="501654" cy="501654"/>
          </a:xfrm>
        </p:grpSpPr>
        <p:sp>
          <p:nvSpPr>
            <p:cNvPr id="436" name="円/楕円 435"/>
            <p:cNvSpPr/>
            <p:nvPr/>
          </p:nvSpPr>
          <p:spPr>
            <a:xfrm>
              <a:off x="25613" y="464276"/>
              <a:ext cx="501654" cy="50165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51000">
                  <a:schemeClr val="accent6">
                    <a:lumMod val="75000"/>
                  </a:schemeClr>
                </a:gs>
                <a:gs pos="66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37" name="図 436" descr="L47-cgn-virtual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62" y="527161"/>
              <a:ext cx="333157" cy="337784"/>
            </a:xfrm>
            <a:prstGeom prst="rect">
              <a:avLst/>
            </a:prstGeom>
          </p:spPr>
        </p:pic>
      </p:grpSp>
      <p:grpSp>
        <p:nvGrpSpPr>
          <p:cNvPr id="385" name="図形グループ 384"/>
          <p:cNvGrpSpPr/>
          <p:nvPr/>
        </p:nvGrpSpPr>
        <p:grpSpPr>
          <a:xfrm>
            <a:off x="1979293" y="3815099"/>
            <a:ext cx="365732" cy="294565"/>
            <a:chOff x="7578895" y="4127833"/>
            <a:chExt cx="365732" cy="294565"/>
          </a:xfrm>
        </p:grpSpPr>
        <p:pic>
          <p:nvPicPr>
            <p:cNvPr id="386" name="図 385" descr="L3-lo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851" y="4127833"/>
              <a:ext cx="313776" cy="294565"/>
            </a:xfrm>
            <a:prstGeom prst="rect">
              <a:avLst/>
            </a:prstGeom>
            <a:effectLst>
              <a:glow rad="25400">
                <a:schemeClr val="bg1">
                  <a:alpha val="50000"/>
                </a:schemeClr>
              </a:glow>
            </a:effectLst>
          </p:spPr>
        </p:pic>
        <p:sp>
          <p:nvSpPr>
            <p:cNvPr id="387" name="テキスト ボックス 386"/>
            <p:cNvSpPr txBox="1"/>
            <p:nvPr/>
          </p:nvSpPr>
          <p:spPr>
            <a:xfrm>
              <a:off x="7578895" y="4145566"/>
              <a:ext cx="33337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1" lang="en-US" altLang="ja-JP" sz="160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</a:t>
              </a:r>
              <a:r>
                <a:rPr lang="en-US" altLang="ja-JP" sz="160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3</a:t>
              </a:r>
              <a:endParaRPr kumimoji="1" lang="ja-JP" altLang="en-US" sz="1600" baseline="4000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388" name="図形グループ 387"/>
          <p:cNvGrpSpPr/>
          <p:nvPr/>
        </p:nvGrpSpPr>
        <p:grpSpPr>
          <a:xfrm>
            <a:off x="3511960" y="3815099"/>
            <a:ext cx="365732" cy="294565"/>
            <a:chOff x="7578895" y="4127833"/>
            <a:chExt cx="365732" cy="294565"/>
          </a:xfrm>
        </p:grpSpPr>
        <p:pic>
          <p:nvPicPr>
            <p:cNvPr id="389" name="図 388" descr="L3-lo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851" y="4127833"/>
              <a:ext cx="313776" cy="294565"/>
            </a:xfrm>
            <a:prstGeom prst="rect">
              <a:avLst/>
            </a:prstGeom>
            <a:effectLst>
              <a:glow rad="25400">
                <a:schemeClr val="bg1">
                  <a:alpha val="50000"/>
                </a:schemeClr>
              </a:glow>
            </a:effectLst>
          </p:spPr>
        </p:pic>
        <p:sp>
          <p:nvSpPr>
            <p:cNvPr id="390" name="テキスト ボックス 389"/>
            <p:cNvSpPr txBox="1"/>
            <p:nvPr/>
          </p:nvSpPr>
          <p:spPr>
            <a:xfrm>
              <a:off x="7578895" y="4145566"/>
              <a:ext cx="33337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1" lang="en-US" altLang="ja-JP" sz="160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</a:t>
              </a:r>
              <a:r>
                <a:rPr lang="en-US" altLang="ja-JP" sz="1600" dirty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4</a:t>
              </a:r>
              <a:endParaRPr kumimoji="1" lang="ja-JP" altLang="en-US" sz="1600" baseline="4000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55" name="図形グループ 54"/>
          <p:cNvGrpSpPr/>
          <p:nvPr/>
        </p:nvGrpSpPr>
        <p:grpSpPr>
          <a:xfrm>
            <a:off x="2129761" y="3573614"/>
            <a:ext cx="732891" cy="301890"/>
            <a:chOff x="1194141" y="2131596"/>
            <a:chExt cx="732891" cy="301890"/>
          </a:xfrm>
        </p:grpSpPr>
        <p:pic>
          <p:nvPicPr>
            <p:cNvPr id="56" name="図 55" descr="L47-icon-cache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141" y="2166017"/>
              <a:ext cx="209640" cy="175230"/>
            </a:xfrm>
            <a:prstGeom prst="rect">
              <a:avLst/>
            </a:prstGeom>
          </p:spPr>
        </p:pic>
        <p:sp>
          <p:nvSpPr>
            <p:cNvPr id="57" name="テキスト ボックス 56"/>
            <p:cNvSpPr txBox="1"/>
            <p:nvPr/>
          </p:nvSpPr>
          <p:spPr>
            <a:xfrm>
              <a:off x="1432773" y="2131596"/>
              <a:ext cx="494259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sax0</a:t>
              </a:r>
              <a:endParaRPr lang="en-US" altLang="ja-JP" sz="1350" dirty="0"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SoftAX</a:t>
              </a:r>
            </a:p>
          </p:txBody>
        </p:sp>
      </p:grpSp>
      <p:grpSp>
        <p:nvGrpSpPr>
          <p:cNvPr id="350" name="図形グループ 349"/>
          <p:cNvGrpSpPr/>
          <p:nvPr/>
        </p:nvGrpSpPr>
        <p:grpSpPr>
          <a:xfrm>
            <a:off x="3187229" y="3573614"/>
            <a:ext cx="732891" cy="301890"/>
            <a:chOff x="1194141" y="2131596"/>
            <a:chExt cx="732891" cy="301890"/>
          </a:xfrm>
        </p:grpSpPr>
        <p:pic>
          <p:nvPicPr>
            <p:cNvPr id="351" name="図 350" descr="L47-icon-cache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141" y="2166017"/>
              <a:ext cx="209640" cy="175230"/>
            </a:xfrm>
            <a:prstGeom prst="rect">
              <a:avLst/>
            </a:prstGeom>
          </p:spPr>
        </p:pic>
        <p:sp>
          <p:nvSpPr>
            <p:cNvPr id="352" name="テキスト ボックス 351"/>
            <p:cNvSpPr txBox="1"/>
            <p:nvPr/>
          </p:nvSpPr>
          <p:spPr>
            <a:xfrm>
              <a:off x="1432773" y="2131596"/>
              <a:ext cx="494259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sax1</a:t>
              </a:r>
              <a:endParaRPr lang="en-US" altLang="ja-JP" sz="1350" dirty="0"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SoftAX</a:t>
              </a:r>
            </a:p>
          </p:txBody>
        </p:sp>
      </p:grpSp>
      <p:grpSp>
        <p:nvGrpSpPr>
          <p:cNvPr id="130" name="図形グループ 129"/>
          <p:cNvGrpSpPr/>
          <p:nvPr/>
        </p:nvGrpSpPr>
        <p:grpSpPr>
          <a:xfrm>
            <a:off x="2800623" y="4694335"/>
            <a:ext cx="355532" cy="411740"/>
            <a:chOff x="136818" y="190223"/>
            <a:chExt cx="380707" cy="440895"/>
          </a:xfrm>
        </p:grpSpPr>
        <p:pic>
          <p:nvPicPr>
            <p:cNvPr id="129" name="図 128" descr="L2-sw-virtual-box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18" y="190223"/>
              <a:ext cx="380707" cy="440895"/>
            </a:xfrm>
            <a:prstGeom prst="rect">
              <a:avLst/>
            </a:prstGeom>
            <a:effectLst>
              <a:glow rad="25400">
                <a:schemeClr val="bg1">
                  <a:alpha val="70000"/>
                </a:schemeClr>
              </a:glow>
            </a:effectLst>
          </p:spPr>
        </p:pic>
        <p:pic>
          <p:nvPicPr>
            <p:cNvPr id="95" name="図 94" descr="L2-sw-virtual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742" y="269331"/>
              <a:ext cx="256859" cy="301359"/>
            </a:xfrm>
            <a:prstGeom prst="rect">
              <a:avLst/>
            </a:prstGeom>
          </p:spPr>
        </p:pic>
      </p:grpSp>
      <p:grpSp>
        <p:nvGrpSpPr>
          <p:cNvPr id="83" name="図形グループ 82"/>
          <p:cNvGrpSpPr/>
          <p:nvPr/>
        </p:nvGrpSpPr>
        <p:grpSpPr>
          <a:xfrm>
            <a:off x="2536045" y="4467968"/>
            <a:ext cx="934813" cy="301890"/>
            <a:chOff x="1053447" y="3792965"/>
            <a:chExt cx="934813" cy="301890"/>
          </a:xfrm>
        </p:grpSpPr>
        <p:pic>
          <p:nvPicPr>
            <p:cNvPr id="84" name="図 83" descr="L2-icon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447" y="3815919"/>
              <a:ext cx="240243" cy="187537"/>
            </a:xfrm>
            <a:prstGeom prst="rect">
              <a:avLst/>
            </a:prstGeom>
          </p:spPr>
        </p:pic>
        <p:sp>
          <p:nvSpPr>
            <p:cNvPr id="85" name="テキスト ボックス 84"/>
            <p:cNvSpPr txBox="1"/>
            <p:nvPr/>
          </p:nvSpPr>
          <p:spPr>
            <a:xfrm>
              <a:off x="1324375" y="3792965"/>
              <a:ext cx="663885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vsw0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vSwitch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5402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4207683" y="3426258"/>
            <a:ext cx="3455475" cy="2834078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756198" y="4041333"/>
            <a:ext cx="2389974" cy="1781617"/>
          </a:xfrm>
          <a:prstGeom prst="roundRect">
            <a:avLst>
              <a:gd name="adj" fmla="val 695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  <a:gs pos="26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2700" cap="rnd">
            <a:noFill/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/>
          <p:nvPr/>
        </p:nvCxnSpPr>
        <p:spPr>
          <a:xfrm flipV="1">
            <a:off x="5944952" y="3649679"/>
            <a:ext cx="0" cy="481480"/>
          </a:xfrm>
          <a:prstGeom prst="line">
            <a:avLst/>
          </a:prstGeom>
          <a:ln w="90170" cap="flat" cmpd="sng">
            <a:solidFill>
              <a:srgbClr val="AFCCE0"/>
            </a:solidFill>
            <a:prstDash val="sysDot"/>
            <a:round/>
            <a:headEnd type="stealth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直線コネクタ 200"/>
          <p:cNvCxnSpPr/>
          <p:nvPr/>
        </p:nvCxnSpPr>
        <p:spPr>
          <a:xfrm flipV="1">
            <a:off x="5944952" y="5502226"/>
            <a:ext cx="0" cy="572696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正方形/長方形 209"/>
          <p:cNvSpPr/>
          <p:nvPr/>
        </p:nvSpPr>
        <p:spPr>
          <a:xfrm>
            <a:off x="5126775" y="4095513"/>
            <a:ext cx="1624156" cy="1654714"/>
          </a:xfrm>
          <a:prstGeom prst="rect">
            <a:avLst/>
          </a:prstGeom>
          <a:gradFill flip="none" rotWithShape="1">
            <a:gsLst>
              <a:gs pos="75000">
                <a:srgbClr val="F6FAF4"/>
              </a:gs>
              <a:gs pos="100000">
                <a:schemeClr val="accent3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dist="25400" dir="2700000" rotWithShape="0">
              <a:srgbClr val="64AA75">
                <a:alpha val="7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8" name="正方形/長方形 167"/>
          <p:cNvSpPr/>
          <p:nvPr/>
        </p:nvSpPr>
        <p:spPr>
          <a:xfrm>
            <a:off x="6007988" y="4178110"/>
            <a:ext cx="650337" cy="1491676"/>
          </a:xfrm>
          <a:prstGeom prst="rect">
            <a:avLst/>
          </a:prstGeom>
          <a:gradFill flip="none" rotWithShape="1">
            <a:gsLst>
              <a:gs pos="7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  <a:effectLst>
            <a:outerShdw dist="38100" dir="2700000" rotWithShape="0">
              <a:schemeClr val="tx1">
                <a:lumMod val="50000"/>
                <a:lumOff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9" name="正方形/長方形 208"/>
          <p:cNvSpPr/>
          <p:nvPr/>
        </p:nvSpPr>
        <p:spPr>
          <a:xfrm>
            <a:off x="5226837" y="4178110"/>
            <a:ext cx="650337" cy="1491676"/>
          </a:xfrm>
          <a:prstGeom prst="rect">
            <a:avLst/>
          </a:prstGeom>
          <a:gradFill flip="none" rotWithShape="1">
            <a:gsLst>
              <a:gs pos="7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  <a:effectLst>
            <a:outerShdw dist="38100" dir="2700000" rotWithShape="0">
              <a:schemeClr val="tx1">
                <a:lumMod val="50000"/>
                <a:lumOff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/>
        </p:nvSpPr>
        <p:spPr>
          <a:xfrm>
            <a:off x="3516126" y="594656"/>
            <a:ext cx="4147032" cy="267354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角丸四角形 57"/>
          <p:cNvSpPr/>
          <p:nvPr/>
        </p:nvSpPr>
        <p:spPr>
          <a:xfrm>
            <a:off x="4745253" y="1159518"/>
            <a:ext cx="2511329" cy="1736532"/>
          </a:xfrm>
          <a:prstGeom prst="roundRect">
            <a:avLst>
              <a:gd name="adj" fmla="val 10105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  <a:gs pos="26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2700" cap="rnd">
            <a:noFill/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6" name="直線コネクタ 55"/>
          <p:cNvCxnSpPr/>
          <p:nvPr/>
        </p:nvCxnSpPr>
        <p:spPr>
          <a:xfrm flipV="1">
            <a:off x="5847238" y="727398"/>
            <a:ext cx="0" cy="1177331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 flipV="1">
            <a:off x="6166449" y="727398"/>
            <a:ext cx="0" cy="1177330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正方形/長方形 147"/>
          <p:cNvSpPr/>
          <p:nvPr/>
        </p:nvSpPr>
        <p:spPr>
          <a:xfrm>
            <a:off x="4844815" y="1243003"/>
            <a:ext cx="2308555" cy="1554493"/>
          </a:xfrm>
          <a:prstGeom prst="rect">
            <a:avLst/>
          </a:prstGeom>
          <a:gradFill flip="none" rotWithShape="1">
            <a:gsLst>
              <a:gs pos="75000">
                <a:srgbClr val="F6FAF4"/>
              </a:gs>
              <a:gs pos="100000">
                <a:schemeClr val="accent3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dist="25400" dir="2700000" rotWithShape="0">
              <a:srgbClr val="64AA75">
                <a:alpha val="7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正方形/長方形 144"/>
          <p:cNvSpPr/>
          <p:nvPr/>
        </p:nvSpPr>
        <p:spPr>
          <a:xfrm>
            <a:off x="6428622" y="1319268"/>
            <a:ext cx="650337" cy="1392240"/>
          </a:xfrm>
          <a:prstGeom prst="rect">
            <a:avLst/>
          </a:prstGeom>
          <a:gradFill flip="none" rotWithShape="1">
            <a:gsLst>
              <a:gs pos="7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  <a:effectLst>
            <a:outerShdw dist="38100" dir="2700000" rotWithShape="0">
              <a:schemeClr val="tx1">
                <a:lumMod val="50000"/>
                <a:lumOff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6" name="正方形/長方形 145"/>
          <p:cNvSpPr/>
          <p:nvPr/>
        </p:nvSpPr>
        <p:spPr>
          <a:xfrm>
            <a:off x="5678409" y="1319268"/>
            <a:ext cx="650337" cy="1392240"/>
          </a:xfrm>
          <a:prstGeom prst="rect">
            <a:avLst/>
          </a:prstGeom>
          <a:gradFill flip="none" rotWithShape="1">
            <a:gsLst>
              <a:gs pos="7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  <a:effectLst>
            <a:outerShdw dist="38100" dir="2700000" rotWithShape="0">
              <a:schemeClr val="tx1">
                <a:lumMod val="50000"/>
                <a:lumOff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7" name="正方形/長方形 146"/>
          <p:cNvSpPr/>
          <p:nvPr/>
        </p:nvSpPr>
        <p:spPr>
          <a:xfrm>
            <a:off x="4928196" y="1319268"/>
            <a:ext cx="650337" cy="1392240"/>
          </a:xfrm>
          <a:prstGeom prst="rect">
            <a:avLst/>
          </a:prstGeom>
          <a:gradFill flip="none" rotWithShape="1">
            <a:gsLst>
              <a:gs pos="75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  <a:effectLst>
            <a:outerShdw dist="38100" dir="2700000" rotWithShape="0">
              <a:schemeClr val="tx1">
                <a:lumMod val="50000"/>
                <a:lumOff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 descr="L7-icon-server.png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07" y="4601343"/>
            <a:ext cx="632365" cy="659201"/>
          </a:xfrm>
          <a:prstGeom prst="rect">
            <a:avLst/>
          </a:prstGeom>
        </p:spPr>
      </p:pic>
      <p:pic>
        <p:nvPicPr>
          <p:cNvPr id="17" name="図 16" descr="L1-mirr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21" y="3426258"/>
            <a:ext cx="609819" cy="457564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grpSp>
        <p:nvGrpSpPr>
          <p:cNvPr id="23" name="図形グループ 22"/>
          <p:cNvGrpSpPr/>
          <p:nvPr/>
        </p:nvGrpSpPr>
        <p:grpSpPr>
          <a:xfrm>
            <a:off x="6491682" y="4818593"/>
            <a:ext cx="1099024" cy="301890"/>
            <a:chOff x="1194141" y="2131596"/>
            <a:chExt cx="1099024" cy="301890"/>
          </a:xfrm>
        </p:grpSpPr>
        <p:pic>
          <p:nvPicPr>
            <p:cNvPr id="24" name="図 23" descr="L47-icon-cach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141" y="2166017"/>
              <a:ext cx="209640" cy="175230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1432773" y="2131596"/>
              <a:ext cx="860392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security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sp>
        <p:nvSpPr>
          <p:cNvPr id="49" name="テキスト ボックス 48"/>
          <p:cNvSpPr txBox="1"/>
          <p:nvPr/>
        </p:nvSpPr>
        <p:spPr>
          <a:xfrm>
            <a:off x="2051157" y="3738910"/>
            <a:ext cx="1587202" cy="2898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altLang="ja-JP" sz="2000" dirty="0" smtClean="0">
                <a:effectLst/>
                <a:latin typeface="Chalkboard"/>
                <a:cs typeface="Chalkboard"/>
              </a:rPr>
              <a:t>security</a:t>
            </a:r>
          </a:p>
        </p:txBody>
      </p:sp>
      <p:cxnSp>
        <p:nvCxnSpPr>
          <p:cNvPr id="50" name="直線コネクタ 49"/>
          <p:cNvCxnSpPr/>
          <p:nvPr/>
        </p:nvCxnSpPr>
        <p:spPr>
          <a:xfrm flipV="1">
            <a:off x="5656722" y="6065399"/>
            <a:ext cx="0" cy="187451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 flipV="1">
            <a:off x="6247297" y="6065399"/>
            <a:ext cx="0" cy="187451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 flipH="1">
            <a:off x="5333966" y="6074922"/>
            <a:ext cx="1069085" cy="0"/>
          </a:xfrm>
          <a:prstGeom prst="line">
            <a:avLst/>
          </a:prstGeom>
          <a:ln w="102870" cap="rnd" cmpd="sng">
            <a:solidFill>
              <a:srgbClr val="8EC3AA"/>
            </a:solidFill>
            <a:prstDash val="sysDot"/>
          </a:ln>
          <a:effectLst>
            <a:glow rad="38100">
              <a:srgbClr val="D4ECE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 flipH="1">
            <a:off x="5438382" y="6074922"/>
            <a:ext cx="1069085" cy="0"/>
          </a:xfrm>
          <a:prstGeom prst="line">
            <a:avLst/>
          </a:prstGeom>
          <a:ln w="102870" cap="rnd" cmpd="sng">
            <a:solidFill>
              <a:srgbClr val="8EC3AA"/>
            </a:solidFill>
            <a:prstDash val="sysDot"/>
          </a:ln>
          <a:effectLst>
            <a:glow rad="38100">
              <a:srgbClr val="D4ECE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正方形/長方形 53"/>
          <p:cNvSpPr/>
          <p:nvPr/>
        </p:nvSpPr>
        <p:spPr>
          <a:xfrm>
            <a:off x="4213482" y="3426258"/>
            <a:ext cx="3449675" cy="283407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2" name="直線コネクタ 61"/>
          <p:cNvCxnSpPr/>
          <p:nvPr/>
        </p:nvCxnSpPr>
        <p:spPr>
          <a:xfrm flipV="1">
            <a:off x="3970977" y="727398"/>
            <a:ext cx="0" cy="1292533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図 62" descr="L7-icon-server.png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37" y="2236849"/>
            <a:ext cx="632365" cy="659201"/>
          </a:xfrm>
          <a:prstGeom prst="rect">
            <a:avLst/>
          </a:prstGeom>
        </p:spPr>
      </p:pic>
      <p:cxnSp>
        <p:nvCxnSpPr>
          <p:cNvPr id="64" name="直線コネクタ 63"/>
          <p:cNvCxnSpPr/>
          <p:nvPr/>
        </p:nvCxnSpPr>
        <p:spPr>
          <a:xfrm flipV="1">
            <a:off x="5262665" y="2092232"/>
            <a:ext cx="0" cy="398240"/>
          </a:xfrm>
          <a:prstGeom prst="line">
            <a:avLst/>
          </a:prstGeom>
          <a:ln w="12700" cmpd="sng">
            <a:solidFill>
              <a:srgbClr val="43C21F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 flipV="1">
            <a:off x="6176157" y="2092232"/>
            <a:ext cx="0" cy="398240"/>
          </a:xfrm>
          <a:prstGeom prst="line">
            <a:avLst/>
          </a:prstGeom>
          <a:ln w="12700" cmpd="sng">
            <a:solidFill>
              <a:srgbClr val="43C21F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図形グループ 65"/>
          <p:cNvGrpSpPr/>
          <p:nvPr/>
        </p:nvGrpSpPr>
        <p:grpSpPr>
          <a:xfrm>
            <a:off x="5524219" y="2892218"/>
            <a:ext cx="1321336" cy="301890"/>
            <a:chOff x="1253650" y="896706"/>
            <a:chExt cx="1321336" cy="301890"/>
          </a:xfrm>
        </p:grpSpPr>
        <p:pic>
          <p:nvPicPr>
            <p:cNvPr id="67" name="図 66" descr="L7-icon-serv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650" y="909154"/>
              <a:ext cx="211775" cy="220762"/>
            </a:xfrm>
            <a:prstGeom prst="rect">
              <a:avLst/>
            </a:prstGeom>
          </p:spPr>
        </p:pic>
        <p:sp>
          <p:nvSpPr>
            <p:cNvPr id="68" name="テキスト ボックス 67"/>
            <p:cNvSpPr txBox="1"/>
            <p:nvPr/>
          </p:nvSpPr>
          <p:spPr>
            <a:xfrm>
              <a:off x="1490116" y="896706"/>
              <a:ext cx="1084870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blade</a:t>
              </a:r>
              <a:r>
                <a:rPr lang="en-US" altLang="ja-JP" sz="1350" dirty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0</a:t>
              </a:r>
              <a:endParaRPr lang="en-US" altLang="ja-JP" sz="1350" dirty="0" smtClean="0"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  <a:p>
              <a:pPr>
                <a:lnSpc>
                  <a:spcPct val="93000"/>
                </a:lnSpc>
              </a:pPr>
              <a:r>
                <a:rPr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ESXi on BladeCenter</a:t>
              </a:r>
              <a:endParaRPr kumimoji="1" lang="en-US" altLang="ja-JP" sz="750" dirty="0" smtClean="0"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endParaRPr>
            </a:p>
          </p:txBody>
        </p:sp>
      </p:grpSp>
      <p:cxnSp>
        <p:nvCxnSpPr>
          <p:cNvPr id="69" name="直線コネクタ 68"/>
          <p:cNvCxnSpPr/>
          <p:nvPr/>
        </p:nvCxnSpPr>
        <p:spPr>
          <a:xfrm flipV="1">
            <a:off x="6553836" y="1636147"/>
            <a:ext cx="0" cy="409185"/>
          </a:xfrm>
          <a:prstGeom prst="line">
            <a:avLst/>
          </a:prstGeom>
          <a:ln w="12700" cmpd="sng">
            <a:solidFill>
              <a:srgbClr val="FF6600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/>
          <p:nvPr/>
        </p:nvCxnSpPr>
        <p:spPr>
          <a:xfrm flipV="1">
            <a:off x="6906993" y="2092232"/>
            <a:ext cx="0" cy="398240"/>
          </a:xfrm>
          <a:prstGeom prst="line">
            <a:avLst/>
          </a:prstGeom>
          <a:ln w="12700" cmpd="sng">
            <a:solidFill>
              <a:srgbClr val="43C21F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/>
          <p:nvPr/>
        </p:nvCxnSpPr>
        <p:spPr>
          <a:xfrm flipH="1">
            <a:off x="5164123" y="2498551"/>
            <a:ext cx="1831564" cy="0"/>
          </a:xfrm>
          <a:prstGeom prst="line">
            <a:avLst/>
          </a:prstGeom>
          <a:ln w="52070" cap="rnd" cmpd="sng">
            <a:solidFill>
              <a:srgbClr val="43C21F">
                <a:alpha val="80000"/>
              </a:srgbClr>
            </a:solidFill>
            <a:prstDash val="sysDot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/>
          <p:cNvCxnSpPr/>
          <p:nvPr/>
        </p:nvCxnSpPr>
        <p:spPr>
          <a:xfrm flipV="1">
            <a:off x="5802442" y="1636147"/>
            <a:ext cx="0" cy="383784"/>
          </a:xfrm>
          <a:prstGeom prst="line">
            <a:avLst/>
          </a:prstGeom>
          <a:ln w="12700" cmpd="sng">
            <a:solidFill>
              <a:srgbClr val="FF6600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>
          <a:xfrm flipV="1">
            <a:off x="5254460" y="1636147"/>
            <a:ext cx="0" cy="383784"/>
          </a:xfrm>
          <a:prstGeom prst="line">
            <a:avLst/>
          </a:prstGeom>
          <a:ln w="12700" cmpd="sng">
            <a:solidFill>
              <a:srgbClr val="FF6600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/>
          <p:cNvCxnSpPr/>
          <p:nvPr/>
        </p:nvCxnSpPr>
        <p:spPr>
          <a:xfrm flipV="1">
            <a:off x="5883571" y="1504980"/>
            <a:ext cx="0" cy="596698"/>
          </a:xfrm>
          <a:prstGeom prst="line">
            <a:avLst/>
          </a:prstGeom>
          <a:ln w="12700" cmpd="sng">
            <a:solidFill>
              <a:srgbClr val="008000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/>
          <p:cNvCxnSpPr/>
          <p:nvPr/>
        </p:nvCxnSpPr>
        <p:spPr>
          <a:xfrm flipV="1">
            <a:off x="6184460" y="1492233"/>
            <a:ext cx="0" cy="611905"/>
          </a:xfrm>
          <a:prstGeom prst="line">
            <a:avLst/>
          </a:prstGeom>
          <a:ln w="12700" cmpd="sng">
            <a:solidFill>
              <a:srgbClr val="008000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 flipV="1">
            <a:off x="6626253" y="1499265"/>
            <a:ext cx="0" cy="604873"/>
          </a:xfrm>
          <a:prstGeom prst="line">
            <a:avLst/>
          </a:prstGeom>
          <a:ln w="12700" cmpd="sng">
            <a:solidFill>
              <a:srgbClr val="008000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/>
          <p:cNvCxnSpPr/>
          <p:nvPr/>
        </p:nvCxnSpPr>
        <p:spPr>
          <a:xfrm flipV="1">
            <a:off x="6905383" y="1492233"/>
            <a:ext cx="0" cy="611905"/>
          </a:xfrm>
          <a:prstGeom prst="line">
            <a:avLst/>
          </a:prstGeom>
          <a:ln w="12700" cmpd="sng">
            <a:solidFill>
              <a:srgbClr val="008000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円/楕円 83"/>
          <p:cNvSpPr/>
          <p:nvPr/>
        </p:nvSpPr>
        <p:spPr>
          <a:xfrm>
            <a:off x="5599315" y="1824737"/>
            <a:ext cx="501654" cy="50165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1000">
                <a:schemeClr val="bg1">
                  <a:lumMod val="50000"/>
                </a:schemeClr>
              </a:gs>
              <a:gs pos="6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円/楕円 84"/>
          <p:cNvSpPr/>
          <p:nvPr/>
        </p:nvSpPr>
        <p:spPr>
          <a:xfrm>
            <a:off x="5916655" y="1824737"/>
            <a:ext cx="501654" cy="50165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1000">
                <a:schemeClr val="bg1">
                  <a:lumMod val="50000"/>
                </a:schemeClr>
              </a:gs>
              <a:gs pos="6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円/楕円 85"/>
          <p:cNvSpPr/>
          <p:nvPr/>
        </p:nvSpPr>
        <p:spPr>
          <a:xfrm>
            <a:off x="6343901" y="1824737"/>
            <a:ext cx="501654" cy="50165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1000">
                <a:schemeClr val="bg1">
                  <a:lumMod val="50000"/>
                </a:schemeClr>
              </a:gs>
              <a:gs pos="6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円/楕円 86"/>
          <p:cNvSpPr/>
          <p:nvPr/>
        </p:nvSpPr>
        <p:spPr>
          <a:xfrm>
            <a:off x="6661391" y="1824737"/>
            <a:ext cx="501654" cy="50165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1000">
                <a:schemeClr val="bg1">
                  <a:lumMod val="50000"/>
                </a:schemeClr>
              </a:gs>
              <a:gs pos="6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8" name="直線コネクタ 87"/>
          <p:cNvCxnSpPr/>
          <p:nvPr/>
        </p:nvCxnSpPr>
        <p:spPr>
          <a:xfrm flipH="1">
            <a:off x="3751335" y="727398"/>
            <a:ext cx="3854143" cy="0"/>
          </a:xfrm>
          <a:prstGeom prst="line">
            <a:avLst/>
          </a:prstGeom>
          <a:ln w="102870" cap="rnd" cmpd="sng">
            <a:solidFill>
              <a:srgbClr val="8EC3AA"/>
            </a:solidFill>
            <a:prstDash val="sysDot"/>
          </a:ln>
          <a:effectLst>
            <a:glow rad="38100">
              <a:srgbClr val="D4ECE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2" name="図形グループ 91"/>
          <p:cNvGrpSpPr/>
          <p:nvPr/>
        </p:nvGrpSpPr>
        <p:grpSpPr>
          <a:xfrm>
            <a:off x="5385146" y="2319240"/>
            <a:ext cx="542158" cy="169277"/>
            <a:chOff x="5879929" y="3979564"/>
            <a:chExt cx="542158" cy="169277"/>
          </a:xfrm>
        </p:grpSpPr>
        <p:pic>
          <p:nvPicPr>
            <p:cNvPr id="93" name="図 92" descr="L2-icon-vlan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9929" y="4016869"/>
              <a:ext cx="185175" cy="115018"/>
            </a:xfrm>
            <a:prstGeom prst="rect">
              <a:avLst/>
            </a:prstGeom>
          </p:spPr>
        </p:pic>
        <p:sp>
          <p:nvSpPr>
            <p:cNvPr id="94" name="テキスト ボックス 93"/>
            <p:cNvSpPr txBox="1"/>
            <p:nvPr/>
          </p:nvSpPr>
          <p:spPr>
            <a:xfrm>
              <a:off x="6072331" y="3979564"/>
              <a:ext cx="34975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ja-JP" sz="1200" dirty="0" smtClean="0">
                  <a:solidFill>
                    <a:srgbClr val="008000"/>
                  </a:solidFill>
                  <a:effectLst>
                    <a:glow rad="101600">
                      <a:schemeClr val="bg1"/>
                    </a:glow>
                  </a:effectLst>
                  <a:latin typeface="cmtt10"/>
                  <a:cs typeface="cmtt10"/>
                </a:rPr>
                <a:t>nfs</a:t>
              </a:r>
              <a:endParaRPr kumimoji="1" lang="ja-JP" altLang="en-US" sz="1200" dirty="0">
                <a:solidFill>
                  <a:srgbClr val="008000"/>
                </a:solidFill>
                <a:effectLst>
                  <a:glow rad="1016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95" name="図形グループ 94"/>
          <p:cNvGrpSpPr/>
          <p:nvPr/>
        </p:nvGrpSpPr>
        <p:grpSpPr>
          <a:xfrm>
            <a:off x="5074798" y="1440499"/>
            <a:ext cx="542158" cy="169277"/>
            <a:chOff x="5879929" y="3979564"/>
            <a:chExt cx="542158" cy="169277"/>
          </a:xfrm>
        </p:grpSpPr>
        <p:pic>
          <p:nvPicPr>
            <p:cNvPr id="96" name="図 95" descr="L2-icon-vlan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9929" y="4016869"/>
              <a:ext cx="185175" cy="115018"/>
            </a:xfrm>
            <a:prstGeom prst="rect">
              <a:avLst/>
            </a:prstGeom>
          </p:spPr>
        </p:pic>
        <p:sp>
          <p:nvSpPr>
            <p:cNvPr id="97" name="テキスト ボックス 96"/>
            <p:cNvSpPr txBox="1"/>
            <p:nvPr/>
          </p:nvSpPr>
          <p:spPr>
            <a:xfrm>
              <a:off x="6072331" y="3979564"/>
              <a:ext cx="34975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ja-JP" sz="1200" dirty="0" smtClean="0">
                  <a:solidFill>
                    <a:srgbClr val="008000"/>
                  </a:solidFill>
                  <a:effectLst>
                    <a:glow rad="101600">
                      <a:schemeClr val="bg1"/>
                    </a:glow>
                  </a:effectLst>
                  <a:latin typeface="cmtt10"/>
                  <a:cs typeface="cmtt10"/>
                </a:rPr>
                <a:t>san</a:t>
              </a:r>
              <a:endParaRPr kumimoji="1" lang="ja-JP" altLang="en-US" sz="1200" dirty="0">
                <a:solidFill>
                  <a:srgbClr val="008000"/>
                </a:solidFill>
                <a:effectLst>
                  <a:glow rad="1016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sp>
        <p:nvSpPr>
          <p:cNvPr id="100" name="テキスト ボックス 99"/>
          <p:cNvSpPr txBox="1"/>
          <p:nvPr/>
        </p:nvSpPr>
        <p:spPr>
          <a:xfrm>
            <a:off x="1643441" y="1013910"/>
            <a:ext cx="1655770" cy="2898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altLang="ja-JP" sz="2000" dirty="0" smtClean="0">
                <a:effectLst/>
                <a:latin typeface="Chalkboard"/>
                <a:cs typeface="Chalkboard"/>
              </a:rPr>
              <a:t>server</a:t>
            </a:r>
          </a:p>
        </p:txBody>
      </p:sp>
      <p:cxnSp>
        <p:nvCxnSpPr>
          <p:cNvPr id="101" name="直線コネクタ 100"/>
          <p:cNvCxnSpPr/>
          <p:nvPr/>
        </p:nvCxnSpPr>
        <p:spPr>
          <a:xfrm flipH="1">
            <a:off x="3828072" y="727398"/>
            <a:ext cx="3670804" cy="0"/>
          </a:xfrm>
          <a:prstGeom prst="line">
            <a:avLst/>
          </a:prstGeom>
          <a:ln w="102870" cap="rnd" cmpd="sng">
            <a:solidFill>
              <a:srgbClr val="8EC3AA"/>
            </a:solidFill>
            <a:prstDash val="sysDot"/>
          </a:ln>
          <a:effectLst>
            <a:glow rad="38100">
              <a:srgbClr val="D4ECE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フリーフォーム 101"/>
          <p:cNvSpPr/>
          <p:nvPr/>
        </p:nvSpPr>
        <p:spPr>
          <a:xfrm>
            <a:off x="4064000" y="854076"/>
            <a:ext cx="1908175" cy="1250062"/>
          </a:xfrm>
          <a:custGeom>
            <a:avLst/>
            <a:gdLst>
              <a:gd name="connsiteX0" fmla="*/ 3175 w 495300"/>
              <a:gd name="connsiteY0" fmla="*/ 930275 h 930275"/>
              <a:gd name="connsiteX1" fmla="*/ 0 w 495300"/>
              <a:gd name="connsiteY1" fmla="*/ 0 h 930275"/>
              <a:gd name="connsiteX2" fmla="*/ 495300 w 495300"/>
              <a:gd name="connsiteY2" fmla="*/ 0 h 930275"/>
              <a:gd name="connsiteX3" fmla="*/ 495300 w 495300"/>
              <a:gd name="connsiteY3" fmla="*/ 581025 h 930275"/>
              <a:gd name="connsiteX0" fmla="*/ 3175 w 495300"/>
              <a:gd name="connsiteY0" fmla="*/ 932191 h 932191"/>
              <a:gd name="connsiteX1" fmla="*/ 0 w 495300"/>
              <a:gd name="connsiteY1" fmla="*/ 1916 h 932191"/>
              <a:gd name="connsiteX2" fmla="*/ 407958 w 495300"/>
              <a:gd name="connsiteY2" fmla="*/ 0 h 932191"/>
              <a:gd name="connsiteX3" fmla="*/ 495300 w 495300"/>
              <a:gd name="connsiteY3" fmla="*/ 1916 h 932191"/>
              <a:gd name="connsiteX4" fmla="*/ 495300 w 495300"/>
              <a:gd name="connsiteY4" fmla="*/ 582941 h 932191"/>
              <a:gd name="connsiteX0" fmla="*/ 3175 w 495300"/>
              <a:gd name="connsiteY0" fmla="*/ 932191 h 932191"/>
              <a:gd name="connsiteX1" fmla="*/ 0 w 495300"/>
              <a:gd name="connsiteY1" fmla="*/ 1916 h 932191"/>
              <a:gd name="connsiteX2" fmla="*/ 407958 w 495300"/>
              <a:gd name="connsiteY2" fmla="*/ 0 h 932191"/>
              <a:gd name="connsiteX3" fmla="*/ 495300 w 495300"/>
              <a:gd name="connsiteY3" fmla="*/ 62241 h 932191"/>
              <a:gd name="connsiteX4" fmla="*/ 495300 w 495300"/>
              <a:gd name="connsiteY4" fmla="*/ 582941 h 932191"/>
              <a:gd name="connsiteX0" fmla="*/ 3175 w 495300"/>
              <a:gd name="connsiteY0" fmla="*/ 932191 h 932191"/>
              <a:gd name="connsiteX1" fmla="*/ 0 w 495300"/>
              <a:gd name="connsiteY1" fmla="*/ 1916 h 932191"/>
              <a:gd name="connsiteX2" fmla="*/ 407958 w 495300"/>
              <a:gd name="connsiteY2" fmla="*/ 0 h 932191"/>
              <a:gd name="connsiteX3" fmla="*/ 495300 w 495300"/>
              <a:gd name="connsiteY3" fmla="*/ 78116 h 932191"/>
              <a:gd name="connsiteX4" fmla="*/ 495300 w 495300"/>
              <a:gd name="connsiteY4" fmla="*/ 582941 h 932191"/>
              <a:gd name="connsiteX0" fmla="*/ 3175 w 495382"/>
              <a:gd name="connsiteY0" fmla="*/ 932191 h 932191"/>
              <a:gd name="connsiteX1" fmla="*/ 0 w 495382"/>
              <a:gd name="connsiteY1" fmla="*/ 1916 h 932191"/>
              <a:gd name="connsiteX2" fmla="*/ 407958 w 495382"/>
              <a:gd name="connsiteY2" fmla="*/ 0 h 932191"/>
              <a:gd name="connsiteX3" fmla="*/ 495300 w 495382"/>
              <a:gd name="connsiteY3" fmla="*/ 78116 h 932191"/>
              <a:gd name="connsiteX4" fmla="*/ 495300 w 495382"/>
              <a:gd name="connsiteY4" fmla="*/ 582941 h 932191"/>
              <a:gd name="connsiteX0" fmla="*/ 3175 w 495300"/>
              <a:gd name="connsiteY0" fmla="*/ 932191 h 932191"/>
              <a:gd name="connsiteX1" fmla="*/ 0 w 495300"/>
              <a:gd name="connsiteY1" fmla="*/ 1916 h 932191"/>
              <a:gd name="connsiteX2" fmla="*/ 407958 w 495300"/>
              <a:gd name="connsiteY2" fmla="*/ 0 h 932191"/>
              <a:gd name="connsiteX3" fmla="*/ 495300 w 495300"/>
              <a:gd name="connsiteY3" fmla="*/ 78116 h 932191"/>
              <a:gd name="connsiteX4" fmla="*/ 495300 w 495300"/>
              <a:gd name="connsiteY4" fmla="*/ 582941 h 932191"/>
              <a:gd name="connsiteX0" fmla="*/ 3175 w 495300"/>
              <a:gd name="connsiteY0" fmla="*/ 932191 h 932191"/>
              <a:gd name="connsiteX1" fmla="*/ 0 w 495300"/>
              <a:gd name="connsiteY1" fmla="*/ 1916 h 932191"/>
              <a:gd name="connsiteX2" fmla="*/ 71408 w 495300"/>
              <a:gd name="connsiteY2" fmla="*/ 0 h 932191"/>
              <a:gd name="connsiteX3" fmla="*/ 407958 w 495300"/>
              <a:gd name="connsiteY3" fmla="*/ 0 h 932191"/>
              <a:gd name="connsiteX4" fmla="*/ 495300 w 495300"/>
              <a:gd name="connsiteY4" fmla="*/ 78116 h 932191"/>
              <a:gd name="connsiteX5" fmla="*/ 495300 w 495300"/>
              <a:gd name="connsiteY5" fmla="*/ 582941 h 932191"/>
              <a:gd name="connsiteX0" fmla="*/ 3175 w 495300"/>
              <a:gd name="connsiteY0" fmla="*/ 932191 h 932191"/>
              <a:gd name="connsiteX1" fmla="*/ 0 w 495300"/>
              <a:gd name="connsiteY1" fmla="*/ 71766 h 932191"/>
              <a:gd name="connsiteX2" fmla="*/ 71408 w 495300"/>
              <a:gd name="connsiteY2" fmla="*/ 0 h 932191"/>
              <a:gd name="connsiteX3" fmla="*/ 407958 w 495300"/>
              <a:gd name="connsiteY3" fmla="*/ 0 h 932191"/>
              <a:gd name="connsiteX4" fmla="*/ 495300 w 495300"/>
              <a:gd name="connsiteY4" fmla="*/ 78116 h 932191"/>
              <a:gd name="connsiteX5" fmla="*/ 495300 w 495300"/>
              <a:gd name="connsiteY5" fmla="*/ 582941 h 932191"/>
              <a:gd name="connsiteX0" fmla="*/ 3212 w 495337"/>
              <a:gd name="connsiteY0" fmla="*/ 932191 h 932191"/>
              <a:gd name="connsiteX1" fmla="*/ 37 w 495337"/>
              <a:gd name="connsiteY1" fmla="*/ 71766 h 932191"/>
              <a:gd name="connsiteX2" fmla="*/ 71445 w 495337"/>
              <a:gd name="connsiteY2" fmla="*/ 0 h 932191"/>
              <a:gd name="connsiteX3" fmla="*/ 407995 w 495337"/>
              <a:gd name="connsiteY3" fmla="*/ 0 h 932191"/>
              <a:gd name="connsiteX4" fmla="*/ 495337 w 495337"/>
              <a:gd name="connsiteY4" fmla="*/ 78116 h 932191"/>
              <a:gd name="connsiteX5" fmla="*/ 495337 w 495337"/>
              <a:gd name="connsiteY5" fmla="*/ 582941 h 932191"/>
              <a:gd name="connsiteX0" fmla="*/ 1593 w 493718"/>
              <a:gd name="connsiteY0" fmla="*/ 932191 h 932191"/>
              <a:gd name="connsiteX1" fmla="*/ 40 w 493718"/>
              <a:gd name="connsiteY1" fmla="*/ 176541 h 932191"/>
              <a:gd name="connsiteX2" fmla="*/ 69826 w 493718"/>
              <a:gd name="connsiteY2" fmla="*/ 0 h 932191"/>
              <a:gd name="connsiteX3" fmla="*/ 406376 w 493718"/>
              <a:gd name="connsiteY3" fmla="*/ 0 h 932191"/>
              <a:gd name="connsiteX4" fmla="*/ 493718 w 493718"/>
              <a:gd name="connsiteY4" fmla="*/ 78116 h 932191"/>
              <a:gd name="connsiteX5" fmla="*/ 493718 w 493718"/>
              <a:gd name="connsiteY5" fmla="*/ 582941 h 932191"/>
              <a:gd name="connsiteX0" fmla="*/ 1553 w 493678"/>
              <a:gd name="connsiteY0" fmla="*/ 932191 h 932191"/>
              <a:gd name="connsiteX1" fmla="*/ 0 w 493678"/>
              <a:gd name="connsiteY1" fmla="*/ 176541 h 932191"/>
              <a:gd name="connsiteX2" fmla="*/ 69786 w 493678"/>
              <a:gd name="connsiteY2" fmla="*/ 0 h 932191"/>
              <a:gd name="connsiteX3" fmla="*/ 406336 w 493678"/>
              <a:gd name="connsiteY3" fmla="*/ 0 h 932191"/>
              <a:gd name="connsiteX4" fmla="*/ 493678 w 493678"/>
              <a:gd name="connsiteY4" fmla="*/ 78116 h 932191"/>
              <a:gd name="connsiteX5" fmla="*/ 493678 w 493678"/>
              <a:gd name="connsiteY5" fmla="*/ 582941 h 932191"/>
              <a:gd name="connsiteX0" fmla="*/ 1553 w 493678"/>
              <a:gd name="connsiteY0" fmla="*/ 932191 h 932191"/>
              <a:gd name="connsiteX1" fmla="*/ 0 w 493678"/>
              <a:gd name="connsiteY1" fmla="*/ 176541 h 932191"/>
              <a:gd name="connsiteX2" fmla="*/ 69786 w 493678"/>
              <a:gd name="connsiteY2" fmla="*/ 0 h 932191"/>
              <a:gd name="connsiteX3" fmla="*/ 406336 w 493678"/>
              <a:gd name="connsiteY3" fmla="*/ 0 h 932191"/>
              <a:gd name="connsiteX4" fmla="*/ 493678 w 493678"/>
              <a:gd name="connsiteY4" fmla="*/ 78116 h 932191"/>
              <a:gd name="connsiteX5" fmla="*/ 493678 w 493678"/>
              <a:gd name="connsiteY5" fmla="*/ 582941 h 932191"/>
              <a:gd name="connsiteX0" fmla="*/ 4856 w 496981"/>
              <a:gd name="connsiteY0" fmla="*/ 932191 h 932191"/>
              <a:gd name="connsiteX1" fmla="*/ 3303 w 496981"/>
              <a:gd name="connsiteY1" fmla="*/ 176541 h 932191"/>
              <a:gd name="connsiteX2" fmla="*/ 35777 w 496981"/>
              <a:gd name="connsiteY2" fmla="*/ 0 h 932191"/>
              <a:gd name="connsiteX3" fmla="*/ 409639 w 496981"/>
              <a:gd name="connsiteY3" fmla="*/ 0 h 932191"/>
              <a:gd name="connsiteX4" fmla="*/ 496981 w 496981"/>
              <a:gd name="connsiteY4" fmla="*/ 78116 h 932191"/>
              <a:gd name="connsiteX5" fmla="*/ 496981 w 496981"/>
              <a:gd name="connsiteY5" fmla="*/ 582941 h 932191"/>
              <a:gd name="connsiteX0" fmla="*/ 1553 w 493678"/>
              <a:gd name="connsiteY0" fmla="*/ 932679 h 932679"/>
              <a:gd name="connsiteX1" fmla="*/ 0 w 493678"/>
              <a:gd name="connsiteY1" fmla="*/ 177029 h 932679"/>
              <a:gd name="connsiteX2" fmla="*/ 32474 w 493678"/>
              <a:gd name="connsiteY2" fmla="*/ 488 h 932679"/>
              <a:gd name="connsiteX3" fmla="*/ 406336 w 493678"/>
              <a:gd name="connsiteY3" fmla="*/ 488 h 932679"/>
              <a:gd name="connsiteX4" fmla="*/ 493678 w 493678"/>
              <a:gd name="connsiteY4" fmla="*/ 78604 h 932679"/>
              <a:gd name="connsiteX5" fmla="*/ 493678 w 493678"/>
              <a:gd name="connsiteY5" fmla="*/ 583429 h 932679"/>
              <a:gd name="connsiteX0" fmla="*/ 1553 w 493678"/>
              <a:gd name="connsiteY0" fmla="*/ 932191 h 932191"/>
              <a:gd name="connsiteX1" fmla="*/ 0 w 493678"/>
              <a:gd name="connsiteY1" fmla="*/ 176541 h 932191"/>
              <a:gd name="connsiteX2" fmla="*/ 32474 w 493678"/>
              <a:gd name="connsiteY2" fmla="*/ 0 h 932191"/>
              <a:gd name="connsiteX3" fmla="*/ 406336 w 493678"/>
              <a:gd name="connsiteY3" fmla="*/ 0 h 932191"/>
              <a:gd name="connsiteX4" fmla="*/ 493678 w 493678"/>
              <a:gd name="connsiteY4" fmla="*/ 78116 h 932191"/>
              <a:gd name="connsiteX5" fmla="*/ 493678 w 493678"/>
              <a:gd name="connsiteY5" fmla="*/ 582941 h 932191"/>
              <a:gd name="connsiteX0" fmla="*/ 1553 w 500369"/>
              <a:gd name="connsiteY0" fmla="*/ 932191 h 932191"/>
              <a:gd name="connsiteX1" fmla="*/ 0 w 500369"/>
              <a:gd name="connsiteY1" fmla="*/ 176541 h 932191"/>
              <a:gd name="connsiteX2" fmla="*/ 32474 w 500369"/>
              <a:gd name="connsiteY2" fmla="*/ 0 h 932191"/>
              <a:gd name="connsiteX3" fmla="*/ 459059 w 500369"/>
              <a:gd name="connsiteY3" fmla="*/ 0 h 932191"/>
              <a:gd name="connsiteX4" fmla="*/ 493678 w 500369"/>
              <a:gd name="connsiteY4" fmla="*/ 78116 h 932191"/>
              <a:gd name="connsiteX5" fmla="*/ 493678 w 500369"/>
              <a:gd name="connsiteY5" fmla="*/ 582941 h 932191"/>
              <a:gd name="connsiteX0" fmla="*/ 1553 w 494000"/>
              <a:gd name="connsiteY0" fmla="*/ 932191 h 932191"/>
              <a:gd name="connsiteX1" fmla="*/ 0 w 494000"/>
              <a:gd name="connsiteY1" fmla="*/ 176541 h 932191"/>
              <a:gd name="connsiteX2" fmla="*/ 32474 w 494000"/>
              <a:gd name="connsiteY2" fmla="*/ 0 h 932191"/>
              <a:gd name="connsiteX3" fmla="*/ 459059 w 494000"/>
              <a:gd name="connsiteY3" fmla="*/ 0 h 932191"/>
              <a:gd name="connsiteX4" fmla="*/ 493678 w 494000"/>
              <a:gd name="connsiteY4" fmla="*/ 78116 h 932191"/>
              <a:gd name="connsiteX5" fmla="*/ 493678 w 494000"/>
              <a:gd name="connsiteY5" fmla="*/ 582941 h 932191"/>
              <a:gd name="connsiteX0" fmla="*/ 1553 w 496392"/>
              <a:gd name="connsiteY0" fmla="*/ 932191 h 932191"/>
              <a:gd name="connsiteX1" fmla="*/ 0 w 496392"/>
              <a:gd name="connsiteY1" fmla="*/ 176541 h 932191"/>
              <a:gd name="connsiteX2" fmla="*/ 32474 w 496392"/>
              <a:gd name="connsiteY2" fmla="*/ 0 h 932191"/>
              <a:gd name="connsiteX3" fmla="*/ 459059 w 496392"/>
              <a:gd name="connsiteY3" fmla="*/ 0 h 932191"/>
              <a:gd name="connsiteX4" fmla="*/ 496111 w 496392"/>
              <a:gd name="connsiteY4" fmla="*/ 167016 h 932191"/>
              <a:gd name="connsiteX5" fmla="*/ 493678 w 496392"/>
              <a:gd name="connsiteY5" fmla="*/ 582941 h 932191"/>
              <a:gd name="connsiteX0" fmla="*/ 1553 w 496111"/>
              <a:gd name="connsiteY0" fmla="*/ 932191 h 932191"/>
              <a:gd name="connsiteX1" fmla="*/ 0 w 496111"/>
              <a:gd name="connsiteY1" fmla="*/ 176541 h 932191"/>
              <a:gd name="connsiteX2" fmla="*/ 32474 w 496111"/>
              <a:gd name="connsiteY2" fmla="*/ 0 h 932191"/>
              <a:gd name="connsiteX3" fmla="*/ 459059 w 496111"/>
              <a:gd name="connsiteY3" fmla="*/ 0 h 932191"/>
              <a:gd name="connsiteX4" fmla="*/ 496111 w 496111"/>
              <a:gd name="connsiteY4" fmla="*/ 167016 h 932191"/>
              <a:gd name="connsiteX5" fmla="*/ 493678 w 496111"/>
              <a:gd name="connsiteY5" fmla="*/ 582941 h 932191"/>
              <a:gd name="connsiteX0" fmla="*/ 1553 w 496111"/>
              <a:gd name="connsiteY0" fmla="*/ 932191 h 932191"/>
              <a:gd name="connsiteX1" fmla="*/ 0 w 496111"/>
              <a:gd name="connsiteY1" fmla="*/ 176541 h 932191"/>
              <a:gd name="connsiteX2" fmla="*/ 64967 w 496111"/>
              <a:gd name="connsiteY2" fmla="*/ 0 h 932191"/>
              <a:gd name="connsiteX3" fmla="*/ 459059 w 496111"/>
              <a:gd name="connsiteY3" fmla="*/ 0 h 932191"/>
              <a:gd name="connsiteX4" fmla="*/ 496111 w 496111"/>
              <a:gd name="connsiteY4" fmla="*/ 167016 h 932191"/>
              <a:gd name="connsiteX5" fmla="*/ 493678 w 496111"/>
              <a:gd name="connsiteY5" fmla="*/ 582941 h 932191"/>
              <a:gd name="connsiteX0" fmla="*/ 1553 w 496111"/>
              <a:gd name="connsiteY0" fmla="*/ 932191 h 932191"/>
              <a:gd name="connsiteX1" fmla="*/ 0 w 496111"/>
              <a:gd name="connsiteY1" fmla="*/ 176541 h 932191"/>
              <a:gd name="connsiteX2" fmla="*/ 46400 w 496111"/>
              <a:gd name="connsiteY2" fmla="*/ 0 h 932191"/>
              <a:gd name="connsiteX3" fmla="*/ 459059 w 496111"/>
              <a:gd name="connsiteY3" fmla="*/ 0 h 932191"/>
              <a:gd name="connsiteX4" fmla="*/ 496111 w 496111"/>
              <a:gd name="connsiteY4" fmla="*/ 167016 h 932191"/>
              <a:gd name="connsiteX5" fmla="*/ 493678 w 496111"/>
              <a:gd name="connsiteY5" fmla="*/ 582941 h 932191"/>
              <a:gd name="connsiteX0" fmla="*/ 1553 w 496111"/>
              <a:gd name="connsiteY0" fmla="*/ 932191 h 932191"/>
              <a:gd name="connsiteX1" fmla="*/ 0 w 496111"/>
              <a:gd name="connsiteY1" fmla="*/ 107879 h 932191"/>
              <a:gd name="connsiteX2" fmla="*/ 46400 w 496111"/>
              <a:gd name="connsiteY2" fmla="*/ 0 h 932191"/>
              <a:gd name="connsiteX3" fmla="*/ 459059 w 496111"/>
              <a:gd name="connsiteY3" fmla="*/ 0 h 932191"/>
              <a:gd name="connsiteX4" fmla="*/ 496111 w 496111"/>
              <a:gd name="connsiteY4" fmla="*/ 167016 h 932191"/>
              <a:gd name="connsiteX5" fmla="*/ 493678 w 496111"/>
              <a:gd name="connsiteY5" fmla="*/ 582941 h 932191"/>
              <a:gd name="connsiteX0" fmla="*/ 1553 w 496111"/>
              <a:gd name="connsiteY0" fmla="*/ 932191 h 932191"/>
              <a:gd name="connsiteX1" fmla="*/ 0 w 496111"/>
              <a:gd name="connsiteY1" fmla="*/ 107879 h 932191"/>
              <a:gd name="connsiteX2" fmla="*/ 46400 w 496111"/>
              <a:gd name="connsiteY2" fmla="*/ 0 h 932191"/>
              <a:gd name="connsiteX3" fmla="*/ 459059 w 496111"/>
              <a:gd name="connsiteY3" fmla="*/ 0 h 932191"/>
              <a:gd name="connsiteX4" fmla="*/ 496111 w 496111"/>
              <a:gd name="connsiteY4" fmla="*/ 117295 h 932191"/>
              <a:gd name="connsiteX5" fmla="*/ 493678 w 496111"/>
              <a:gd name="connsiteY5" fmla="*/ 582941 h 932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111" h="932191">
                <a:moveTo>
                  <a:pt x="1553" y="932191"/>
                </a:moveTo>
                <a:cubicBezTo>
                  <a:pt x="495" y="622099"/>
                  <a:pt x="1058" y="417971"/>
                  <a:pt x="0" y="107879"/>
                </a:cubicBezTo>
                <a:cubicBezTo>
                  <a:pt x="836" y="10932"/>
                  <a:pt x="22596" y="1697"/>
                  <a:pt x="46400" y="0"/>
                </a:cubicBezTo>
                <a:lnTo>
                  <a:pt x="459059" y="0"/>
                </a:lnTo>
                <a:cubicBezTo>
                  <a:pt x="482611" y="10164"/>
                  <a:pt x="495502" y="15056"/>
                  <a:pt x="496111" y="117295"/>
                </a:cubicBezTo>
                <a:lnTo>
                  <a:pt x="493678" y="582941"/>
                </a:lnTo>
              </a:path>
            </a:pathLst>
          </a:custGeom>
          <a:ln w="12700" cap="flat">
            <a:solidFill>
              <a:srgbClr val="FF6600"/>
            </a:solidFill>
            <a:prstDash val="dash"/>
            <a:round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3" name="図 102" descr="L7-stor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305" y="1878338"/>
            <a:ext cx="404464" cy="326112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sp>
        <p:nvSpPr>
          <p:cNvPr id="104" name="フリーフォーム 103"/>
          <p:cNvSpPr/>
          <p:nvPr/>
        </p:nvSpPr>
        <p:spPr>
          <a:xfrm>
            <a:off x="6038850" y="854077"/>
            <a:ext cx="1573557" cy="638156"/>
          </a:xfrm>
          <a:custGeom>
            <a:avLst/>
            <a:gdLst>
              <a:gd name="connsiteX0" fmla="*/ 0 w 1101725"/>
              <a:gd name="connsiteY0" fmla="*/ 479425 h 479425"/>
              <a:gd name="connsiteX1" fmla="*/ 0 w 1101725"/>
              <a:gd name="connsiteY1" fmla="*/ 0 h 479425"/>
              <a:gd name="connsiteX2" fmla="*/ 1101725 w 1101725"/>
              <a:gd name="connsiteY2" fmla="*/ 6350 h 479425"/>
              <a:gd name="connsiteX0" fmla="*/ 0 w 1101725"/>
              <a:gd name="connsiteY0" fmla="*/ 482600 h 482600"/>
              <a:gd name="connsiteX1" fmla="*/ 0 w 1101725"/>
              <a:gd name="connsiteY1" fmla="*/ 3175 h 482600"/>
              <a:gd name="connsiteX2" fmla="*/ 86948 w 1101725"/>
              <a:gd name="connsiteY2" fmla="*/ 0 h 482600"/>
              <a:gd name="connsiteX3" fmla="*/ 1101725 w 1101725"/>
              <a:gd name="connsiteY3" fmla="*/ 9525 h 482600"/>
              <a:gd name="connsiteX0" fmla="*/ 0 w 1101725"/>
              <a:gd name="connsiteY0" fmla="*/ 482600 h 482600"/>
              <a:gd name="connsiteX1" fmla="*/ 0 w 1101725"/>
              <a:gd name="connsiteY1" fmla="*/ 120650 h 482600"/>
              <a:gd name="connsiteX2" fmla="*/ 86948 w 1101725"/>
              <a:gd name="connsiteY2" fmla="*/ 0 h 482600"/>
              <a:gd name="connsiteX3" fmla="*/ 1101725 w 1101725"/>
              <a:gd name="connsiteY3" fmla="*/ 9525 h 482600"/>
              <a:gd name="connsiteX0" fmla="*/ 30 w 1101755"/>
              <a:gd name="connsiteY0" fmla="*/ 482600 h 482600"/>
              <a:gd name="connsiteX1" fmla="*/ 30 w 1101755"/>
              <a:gd name="connsiteY1" fmla="*/ 120650 h 482600"/>
              <a:gd name="connsiteX2" fmla="*/ 86978 w 1101755"/>
              <a:gd name="connsiteY2" fmla="*/ 0 h 482600"/>
              <a:gd name="connsiteX3" fmla="*/ 1101755 w 1101755"/>
              <a:gd name="connsiteY3" fmla="*/ 9525 h 482600"/>
              <a:gd name="connsiteX0" fmla="*/ 45 w 1101770"/>
              <a:gd name="connsiteY0" fmla="*/ 482620 h 482620"/>
              <a:gd name="connsiteX1" fmla="*/ 45 w 1101770"/>
              <a:gd name="connsiteY1" fmla="*/ 120670 h 482620"/>
              <a:gd name="connsiteX2" fmla="*/ 86993 w 1101770"/>
              <a:gd name="connsiteY2" fmla="*/ 20 h 482620"/>
              <a:gd name="connsiteX3" fmla="*/ 1101770 w 1101770"/>
              <a:gd name="connsiteY3" fmla="*/ 9545 h 482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1770" h="482620">
                <a:moveTo>
                  <a:pt x="45" y="482620"/>
                </a:moveTo>
                <a:lnTo>
                  <a:pt x="45" y="120670"/>
                </a:lnTo>
                <a:cubicBezTo>
                  <a:pt x="-1514" y="39178"/>
                  <a:pt x="36865" y="-1038"/>
                  <a:pt x="86993" y="20"/>
                </a:cubicBezTo>
                <a:lnTo>
                  <a:pt x="1101770" y="9545"/>
                </a:lnTo>
              </a:path>
            </a:pathLst>
          </a:custGeom>
          <a:ln w="12700">
            <a:solidFill>
              <a:srgbClr val="008000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67" name="図形グループ 266"/>
          <p:cNvGrpSpPr/>
          <p:nvPr/>
        </p:nvGrpSpPr>
        <p:grpSpPr>
          <a:xfrm>
            <a:off x="5694675" y="1005713"/>
            <a:ext cx="621675" cy="126075"/>
            <a:chOff x="5694675" y="1081913"/>
            <a:chExt cx="621675" cy="126075"/>
          </a:xfrm>
        </p:grpSpPr>
        <p:sp>
          <p:nvSpPr>
            <p:cNvPr id="106" name="テキスト ボックス 105"/>
            <p:cNvSpPr txBox="1"/>
            <p:nvPr/>
          </p:nvSpPr>
          <p:spPr>
            <a:xfrm>
              <a:off x="5824638" y="1081913"/>
              <a:ext cx="36174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lag0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266" name="図形グループ 265"/>
            <p:cNvGrpSpPr/>
            <p:nvPr/>
          </p:nvGrpSpPr>
          <p:grpSpPr>
            <a:xfrm>
              <a:off x="5694675" y="1087047"/>
              <a:ext cx="621675" cy="120941"/>
              <a:chOff x="5694675" y="1087047"/>
              <a:chExt cx="621675" cy="120941"/>
            </a:xfrm>
          </p:grpSpPr>
          <p:sp>
            <p:nvSpPr>
              <p:cNvPr id="108" name="円/楕円 283"/>
              <p:cNvSpPr/>
              <p:nvPr/>
            </p:nvSpPr>
            <p:spPr>
              <a:xfrm rot="10800000" flipH="1" flipV="1">
                <a:off x="6127443" y="1087047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109" name="直線コネクタ 108"/>
              <p:cNvCxnSpPr>
                <a:stCxn id="108" idx="0"/>
                <a:endCxn id="110" idx="0"/>
              </p:cNvCxnSpPr>
              <p:nvPr/>
            </p:nvCxnSpPr>
            <p:spPr>
              <a:xfrm flipH="1">
                <a:off x="5883582" y="1087047"/>
                <a:ext cx="243861" cy="0"/>
              </a:xfrm>
              <a:prstGeom prst="line">
                <a:avLst/>
              </a:prstGeom>
              <a:ln w="25400" cap="rnd" cmpd="sng">
                <a:solidFill>
                  <a:srgbClr val="479D41">
                    <a:alpha val="25000"/>
                  </a:srgb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円/楕円 283"/>
              <p:cNvSpPr/>
              <p:nvPr/>
            </p:nvSpPr>
            <p:spPr>
              <a:xfrm rot="10800000" flipV="1">
                <a:off x="5694675" y="1087047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cxnSp>
        <p:nvCxnSpPr>
          <p:cNvPr id="111" name="直線コネクタ 110"/>
          <p:cNvCxnSpPr/>
          <p:nvPr/>
        </p:nvCxnSpPr>
        <p:spPr>
          <a:xfrm flipH="1">
            <a:off x="5801033" y="1499265"/>
            <a:ext cx="1112104" cy="0"/>
          </a:xfrm>
          <a:prstGeom prst="line">
            <a:avLst/>
          </a:prstGeom>
          <a:ln w="52070" cap="rnd" cmpd="sng">
            <a:solidFill>
              <a:srgbClr val="008000">
                <a:alpha val="80000"/>
              </a:srgbClr>
            </a:solidFill>
            <a:prstDash val="sysDot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正方形/長方形 111"/>
          <p:cNvSpPr/>
          <p:nvPr/>
        </p:nvSpPr>
        <p:spPr>
          <a:xfrm>
            <a:off x="3514824" y="594655"/>
            <a:ext cx="4148333" cy="267354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3" name="直線コネクタ 112"/>
          <p:cNvCxnSpPr/>
          <p:nvPr/>
        </p:nvCxnSpPr>
        <p:spPr>
          <a:xfrm flipH="1">
            <a:off x="5126775" y="1636147"/>
            <a:ext cx="1437162" cy="0"/>
          </a:xfrm>
          <a:prstGeom prst="line">
            <a:avLst/>
          </a:prstGeom>
          <a:ln w="52070" cap="rnd" cmpd="sng">
            <a:solidFill>
              <a:srgbClr val="FF6600">
                <a:alpha val="80000"/>
              </a:srgbClr>
            </a:solidFill>
            <a:prstDash val="sysDot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4" name="図形グループ 113"/>
          <p:cNvGrpSpPr/>
          <p:nvPr/>
        </p:nvGrpSpPr>
        <p:grpSpPr>
          <a:xfrm>
            <a:off x="4433248" y="1909559"/>
            <a:ext cx="967355" cy="301890"/>
            <a:chOff x="1253650" y="896706"/>
            <a:chExt cx="967355" cy="301890"/>
          </a:xfrm>
        </p:grpSpPr>
        <p:pic>
          <p:nvPicPr>
            <p:cNvPr id="115" name="図 114" descr="L7-icon-serv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650" y="909154"/>
              <a:ext cx="211775" cy="220762"/>
            </a:xfrm>
            <a:prstGeom prst="rect">
              <a:avLst/>
            </a:prstGeom>
          </p:spPr>
        </p:pic>
        <p:sp>
          <p:nvSpPr>
            <p:cNvPr id="116" name="テキスト ボックス 115"/>
            <p:cNvSpPr txBox="1"/>
            <p:nvPr/>
          </p:nvSpPr>
          <p:spPr>
            <a:xfrm>
              <a:off x="1490116" y="896706"/>
              <a:ext cx="730889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nas0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FreeBSD</a:t>
              </a:r>
            </a:p>
          </p:txBody>
        </p:sp>
      </p:grpSp>
      <p:sp>
        <p:nvSpPr>
          <p:cNvPr id="117" name="円/楕円 116"/>
          <p:cNvSpPr/>
          <p:nvPr/>
        </p:nvSpPr>
        <p:spPr>
          <a:xfrm>
            <a:off x="5009023" y="1824737"/>
            <a:ext cx="501654" cy="50165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1000">
                <a:schemeClr val="bg1">
                  <a:lumMod val="50000"/>
                </a:schemeClr>
              </a:gs>
              <a:gs pos="6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3" name="図形グループ 132"/>
          <p:cNvGrpSpPr/>
          <p:nvPr/>
        </p:nvGrpSpPr>
        <p:grpSpPr>
          <a:xfrm>
            <a:off x="5825753" y="1224407"/>
            <a:ext cx="355532" cy="411740"/>
            <a:chOff x="136818" y="190223"/>
            <a:chExt cx="380707" cy="440895"/>
          </a:xfrm>
        </p:grpSpPr>
        <p:pic>
          <p:nvPicPr>
            <p:cNvPr id="134" name="図 133" descr="L2-sw-virtual-box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18" y="190223"/>
              <a:ext cx="380707" cy="440895"/>
            </a:xfrm>
            <a:prstGeom prst="rect">
              <a:avLst/>
            </a:prstGeom>
            <a:effectLst>
              <a:glow rad="25400">
                <a:schemeClr val="bg1">
                  <a:alpha val="70000"/>
                </a:schemeClr>
              </a:glow>
            </a:effectLst>
          </p:spPr>
        </p:pic>
        <p:pic>
          <p:nvPicPr>
            <p:cNvPr id="135" name="図 134" descr="L2-sw-virtual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742" y="269331"/>
              <a:ext cx="256859" cy="301359"/>
            </a:xfrm>
            <a:prstGeom prst="rect">
              <a:avLst/>
            </a:prstGeom>
          </p:spPr>
        </p:pic>
      </p:grpSp>
      <p:grpSp>
        <p:nvGrpSpPr>
          <p:cNvPr id="89" name="図形グループ 88"/>
          <p:cNvGrpSpPr/>
          <p:nvPr/>
        </p:nvGrpSpPr>
        <p:grpSpPr>
          <a:xfrm>
            <a:off x="6418309" y="1299538"/>
            <a:ext cx="730120" cy="169277"/>
            <a:chOff x="5879929" y="3979564"/>
            <a:chExt cx="730120" cy="169277"/>
          </a:xfrm>
        </p:grpSpPr>
        <p:pic>
          <p:nvPicPr>
            <p:cNvPr id="90" name="図 89" descr="L2-icon-vlan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9929" y="4016869"/>
              <a:ext cx="185175" cy="115018"/>
            </a:xfrm>
            <a:prstGeom prst="rect">
              <a:avLst/>
            </a:prstGeom>
          </p:spPr>
        </p:pic>
        <p:sp>
          <p:nvSpPr>
            <p:cNvPr id="91" name="テキスト ボックス 90"/>
            <p:cNvSpPr txBox="1"/>
            <p:nvPr/>
          </p:nvSpPr>
          <p:spPr>
            <a:xfrm>
              <a:off x="6072330" y="3979564"/>
              <a:ext cx="53771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ja-JP" sz="1200" dirty="0" smtClean="0">
                  <a:solidFill>
                    <a:srgbClr val="008000"/>
                  </a:solidFill>
                  <a:effectLst>
                    <a:glow rad="101600">
                      <a:schemeClr val="bg1"/>
                    </a:glow>
                  </a:effectLst>
                  <a:latin typeface="cmtt10"/>
                  <a:cs typeface="cmtt10"/>
                </a:rPr>
                <a:t>omote</a:t>
              </a:r>
              <a:endParaRPr kumimoji="1" lang="ja-JP" altLang="en-US" sz="1200" dirty="0">
                <a:solidFill>
                  <a:srgbClr val="008000"/>
                </a:solidFill>
                <a:effectLst>
                  <a:glow rad="1016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sp>
        <p:nvSpPr>
          <p:cNvPr id="149" name="正方形/長方形 148"/>
          <p:cNvSpPr/>
          <p:nvPr/>
        </p:nvSpPr>
        <p:spPr>
          <a:xfrm>
            <a:off x="1477433" y="594656"/>
            <a:ext cx="1973274" cy="115388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0" name="直線コネクタ 149"/>
          <p:cNvCxnSpPr/>
          <p:nvPr/>
        </p:nvCxnSpPr>
        <p:spPr>
          <a:xfrm flipV="1">
            <a:off x="2995155" y="2081599"/>
            <a:ext cx="0" cy="553709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/>
          <p:cNvCxnSpPr/>
          <p:nvPr/>
        </p:nvCxnSpPr>
        <p:spPr>
          <a:xfrm>
            <a:off x="2094696" y="2092563"/>
            <a:ext cx="0" cy="542745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直線コネクタ 151"/>
          <p:cNvCxnSpPr/>
          <p:nvPr/>
        </p:nvCxnSpPr>
        <p:spPr>
          <a:xfrm flipH="1">
            <a:off x="2136079" y="2083994"/>
            <a:ext cx="1246329" cy="0"/>
          </a:xfrm>
          <a:prstGeom prst="line">
            <a:avLst/>
          </a:prstGeom>
          <a:ln w="102870" cap="rnd" cmpd="sng">
            <a:solidFill>
              <a:srgbClr val="8EC3AA"/>
            </a:solidFill>
            <a:prstDash val="sysDot"/>
          </a:ln>
          <a:effectLst>
            <a:glow rad="38100">
              <a:srgbClr val="D4ECE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フリーフォーム 152"/>
          <p:cNvSpPr/>
          <p:nvPr/>
        </p:nvSpPr>
        <p:spPr>
          <a:xfrm flipH="1">
            <a:off x="3070814" y="2195197"/>
            <a:ext cx="255093" cy="195793"/>
          </a:xfrm>
          <a:custGeom>
            <a:avLst/>
            <a:gdLst>
              <a:gd name="connsiteX0" fmla="*/ 0 w 365125"/>
              <a:gd name="connsiteY0" fmla="*/ 0 h 1102418"/>
              <a:gd name="connsiteX1" fmla="*/ 0 w 365125"/>
              <a:gd name="connsiteY1" fmla="*/ 1079500 h 1102418"/>
              <a:gd name="connsiteX2" fmla="*/ 0 w 365125"/>
              <a:gd name="connsiteY2" fmla="*/ 1079500 h 1102418"/>
              <a:gd name="connsiteX3" fmla="*/ 365125 w 365125"/>
              <a:gd name="connsiteY3" fmla="*/ 1085850 h 1102418"/>
              <a:gd name="connsiteX0" fmla="*/ 235 w 365360"/>
              <a:gd name="connsiteY0" fmla="*/ 0 h 1616076"/>
              <a:gd name="connsiteX1" fmla="*/ 235 w 365360"/>
              <a:gd name="connsiteY1" fmla="*/ 1079500 h 1616076"/>
              <a:gd name="connsiteX2" fmla="*/ 3410 w 365360"/>
              <a:gd name="connsiteY2" fmla="*/ 1616075 h 1616076"/>
              <a:gd name="connsiteX3" fmla="*/ 365360 w 365360"/>
              <a:gd name="connsiteY3" fmla="*/ 1085850 h 1616076"/>
              <a:gd name="connsiteX0" fmla="*/ 235 w 365360"/>
              <a:gd name="connsiteY0" fmla="*/ 0 h 1620763"/>
              <a:gd name="connsiteX1" fmla="*/ 235 w 365360"/>
              <a:gd name="connsiteY1" fmla="*/ 1079500 h 1620763"/>
              <a:gd name="connsiteX2" fmla="*/ 3410 w 365360"/>
              <a:gd name="connsiteY2" fmla="*/ 1616075 h 1620763"/>
              <a:gd name="connsiteX3" fmla="*/ 365360 w 365360"/>
              <a:gd name="connsiteY3" fmla="*/ 1085850 h 1620763"/>
              <a:gd name="connsiteX0" fmla="*/ 14729 w 246504"/>
              <a:gd name="connsiteY0" fmla="*/ 0 h 1694615"/>
              <a:gd name="connsiteX1" fmla="*/ 14729 w 246504"/>
              <a:gd name="connsiteY1" fmla="*/ 1079500 h 1694615"/>
              <a:gd name="connsiteX2" fmla="*/ 17904 w 246504"/>
              <a:gd name="connsiteY2" fmla="*/ 1616075 h 1694615"/>
              <a:gd name="connsiteX3" fmla="*/ 246504 w 246504"/>
              <a:gd name="connsiteY3" fmla="*/ 1666875 h 1694615"/>
              <a:gd name="connsiteX0" fmla="*/ 12360 w 244135"/>
              <a:gd name="connsiteY0" fmla="*/ 0 h 1676139"/>
              <a:gd name="connsiteX1" fmla="*/ 12360 w 244135"/>
              <a:gd name="connsiteY1" fmla="*/ 1079500 h 1676139"/>
              <a:gd name="connsiteX2" fmla="*/ 18710 w 244135"/>
              <a:gd name="connsiteY2" fmla="*/ 1511300 h 1676139"/>
              <a:gd name="connsiteX3" fmla="*/ 244135 w 244135"/>
              <a:gd name="connsiteY3" fmla="*/ 1666875 h 1676139"/>
              <a:gd name="connsiteX0" fmla="*/ 471 w 232246"/>
              <a:gd name="connsiteY0" fmla="*/ 0 h 1678296"/>
              <a:gd name="connsiteX1" fmla="*/ 471 w 232246"/>
              <a:gd name="connsiteY1" fmla="*/ 1079500 h 1678296"/>
              <a:gd name="connsiteX2" fmla="*/ 6821 w 232246"/>
              <a:gd name="connsiteY2" fmla="*/ 1511300 h 1678296"/>
              <a:gd name="connsiteX3" fmla="*/ 232246 w 232246"/>
              <a:gd name="connsiteY3" fmla="*/ 1666875 h 1678296"/>
              <a:gd name="connsiteX0" fmla="*/ 471 w 232246"/>
              <a:gd name="connsiteY0" fmla="*/ 0 h 1678296"/>
              <a:gd name="connsiteX1" fmla="*/ 471 w 232246"/>
              <a:gd name="connsiteY1" fmla="*/ 1079500 h 1678296"/>
              <a:gd name="connsiteX2" fmla="*/ 6821 w 232246"/>
              <a:gd name="connsiteY2" fmla="*/ 1511300 h 1678296"/>
              <a:gd name="connsiteX3" fmla="*/ 232246 w 232246"/>
              <a:gd name="connsiteY3" fmla="*/ 1666875 h 1678296"/>
              <a:gd name="connsiteX0" fmla="*/ 12291 w 244066"/>
              <a:gd name="connsiteY0" fmla="*/ 0 h 1678296"/>
              <a:gd name="connsiteX1" fmla="*/ 18641 w 244066"/>
              <a:gd name="connsiteY1" fmla="*/ 1511300 h 1678296"/>
              <a:gd name="connsiteX2" fmla="*/ 244066 w 244066"/>
              <a:gd name="connsiteY2" fmla="*/ 1666875 h 1678296"/>
              <a:gd name="connsiteX0" fmla="*/ 0 w 231775"/>
              <a:gd name="connsiteY0" fmla="*/ 0 h 1678296"/>
              <a:gd name="connsiteX1" fmla="*/ 6350 w 231775"/>
              <a:gd name="connsiteY1" fmla="*/ 1511300 h 1678296"/>
              <a:gd name="connsiteX2" fmla="*/ 231775 w 231775"/>
              <a:gd name="connsiteY2" fmla="*/ 1666875 h 1678296"/>
              <a:gd name="connsiteX0" fmla="*/ 0 w 101600"/>
              <a:gd name="connsiteY0" fmla="*/ 0 h 1672592"/>
              <a:gd name="connsiteX1" fmla="*/ 6350 w 101600"/>
              <a:gd name="connsiteY1" fmla="*/ 1511300 h 1672592"/>
              <a:gd name="connsiteX2" fmla="*/ 101600 w 101600"/>
              <a:gd name="connsiteY2" fmla="*/ 1660525 h 1672592"/>
              <a:gd name="connsiteX0" fmla="*/ 0 w 101600"/>
              <a:gd name="connsiteY0" fmla="*/ 0 h 1660645"/>
              <a:gd name="connsiteX1" fmla="*/ 6350 w 101600"/>
              <a:gd name="connsiteY1" fmla="*/ 1511300 h 1660645"/>
              <a:gd name="connsiteX2" fmla="*/ 101600 w 101600"/>
              <a:gd name="connsiteY2" fmla="*/ 1660525 h 1660645"/>
              <a:gd name="connsiteX0" fmla="*/ 0 w 108602"/>
              <a:gd name="connsiteY0" fmla="*/ 0 h 1669308"/>
              <a:gd name="connsiteX1" fmla="*/ 6350 w 108602"/>
              <a:gd name="connsiteY1" fmla="*/ 1511300 h 1669308"/>
              <a:gd name="connsiteX2" fmla="*/ 101600 w 108602"/>
              <a:gd name="connsiteY2" fmla="*/ 1660525 h 1669308"/>
              <a:gd name="connsiteX3" fmla="*/ 101416 w 108602"/>
              <a:gd name="connsiteY3" fmla="*/ 1651560 h 1669308"/>
              <a:gd name="connsiteX0" fmla="*/ 0 w 542741"/>
              <a:gd name="connsiteY0" fmla="*/ 0 h 1669937"/>
              <a:gd name="connsiteX1" fmla="*/ 6350 w 542741"/>
              <a:gd name="connsiteY1" fmla="*/ 1511300 h 1669937"/>
              <a:gd name="connsiteX2" fmla="*/ 101600 w 542741"/>
              <a:gd name="connsiteY2" fmla="*/ 1660525 h 1669937"/>
              <a:gd name="connsiteX3" fmla="*/ 542741 w 542741"/>
              <a:gd name="connsiteY3" fmla="*/ 1654735 h 1669937"/>
              <a:gd name="connsiteX0" fmla="*/ 0 w 542741"/>
              <a:gd name="connsiteY0" fmla="*/ 0 h 1660645"/>
              <a:gd name="connsiteX1" fmla="*/ 6350 w 542741"/>
              <a:gd name="connsiteY1" fmla="*/ 1511300 h 1660645"/>
              <a:gd name="connsiteX2" fmla="*/ 101600 w 542741"/>
              <a:gd name="connsiteY2" fmla="*/ 1660525 h 1660645"/>
              <a:gd name="connsiteX3" fmla="*/ 542741 w 542741"/>
              <a:gd name="connsiteY3" fmla="*/ 1654735 h 1660645"/>
              <a:gd name="connsiteX0" fmla="*/ 0 w 1701616"/>
              <a:gd name="connsiteY0" fmla="*/ 0 h 1661085"/>
              <a:gd name="connsiteX1" fmla="*/ 6350 w 1701616"/>
              <a:gd name="connsiteY1" fmla="*/ 1511300 h 1661085"/>
              <a:gd name="connsiteX2" fmla="*/ 101600 w 1701616"/>
              <a:gd name="connsiteY2" fmla="*/ 1660525 h 1661085"/>
              <a:gd name="connsiteX3" fmla="*/ 1701616 w 1701616"/>
              <a:gd name="connsiteY3" fmla="*/ 1661085 h 1661085"/>
              <a:gd name="connsiteX0" fmla="*/ 0 w 2625541"/>
              <a:gd name="connsiteY0" fmla="*/ 0 h 1664260"/>
              <a:gd name="connsiteX1" fmla="*/ 6350 w 2625541"/>
              <a:gd name="connsiteY1" fmla="*/ 1511300 h 1664260"/>
              <a:gd name="connsiteX2" fmla="*/ 101600 w 2625541"/>
              <a:gd name="connsiteY2" fmla="*/ 1660525 h 1664260"/>
              <a:gd name="connsiteX3" fmla="*/ 2625541 w 2625541"/>
              <a:gd name="connsiteY3" fmla="*/ 1664260 h 1664260"/>
              <a:gd name="connsiteX0" fmla="*/ 0 w 3212916"/>
              <a:gd name="connsiteY0" fmla="*/ 0 h 1661085"/>
              <a:gd name="connsiteX1" fmla="*/ 6350 w 3212916"/>
              <a:gd name="connsiteY1" fmla="*/ 1511300 h 1661085"/>
              <a:gd name="connsiteX2" fmla="*/ 101600 w 3212916"/>
              <a:gd name="connsiteY2" fmla="*/ 1660525 h 1661085"/>
              <a:gd name="connsiteX3" fmla="*/ 3212916 w 3212916"/>
              <a:gd name="connsiteY3" fmla="*/ 1661085 h 1661085"/>
              <a:gd name="connsiteX0" fmla="*/ 0 w 3443383"/>
              <a:gd name="connsiteY0" fmla="*/ 0 h 1661085"/>
              <a:gd name="connsiteX1" fmla="*/ 6350 w 3443383"/>
              <a:gd name="connsiteY1" fmla="*/ 1511300 h 1661085"/>
              <a:gd name="connsiteX2" fmla="*/ 101600 w 3443383"/>
              <a:gd name="connsiteY2" fmla="*/ 1660525 h 1661085"/>
              <a:gd name="connsiteX3" fmla="*/ 3212916 w 3443383"/>
              <a:gd name="connsiteY3" fmla="*/ 1661085 h 1661085"/>
              <a:gd name="connsiteX4" fmla="*/ 3212914 w 3443383"/>
              <a:gd name="connsiteY4" fmla="*/ 1657909 h 1661085"/>
              <a:gd name="connsiteX0" fmla="*/ 0 w 3442562"/>
              <a:gd name="connsiteY0" fmla="*/ 0 h 1803961"/>
              <a:gd name="connsiteX1" fmla="*/ 6350 w 3442562"/>
              <a:gd name="connsiteY1" fmla="*/ 1511300 h 1803961"/>
              <a:gd name="connsiteX2" fmla="*/ 101600 w 3442562"/>
              <a:gd name="connsiteY2" fmla="*/ 1660525 h 1803961"/>
              <a:gd name="connsiteX3" fmla="*/ 3212916 w 3442562"/>
              <a:gd name="connsiteY3" fmla="*/ 1661085 h 1803961"/>
              <a:gd name="connsiteX4" fmla="*/ 3209739 w 3442562"/>
              <a:gd name="connsiteY4" fmla="*/ 1803959 h 1803961"/>
              <a:gd name="connsiteX0" fmla="*/ 0 w 3366127"/>
              <a:gd name="connsiteY0" fmla="*/ 0 h 1803961"/>
              <a:gd name="connsiteX1" fmla="*/ 6350 w 3366127"/>
              <a:gd name="connsiteY1" fmla="*/ 1511300 h 1803961"/>
              <a:gd name="connsiteX2" fmla="*/ 101600 w 3366127"/>
              <a:gd name="connsiteY2" fmla="*/ 1660525 h 1803961"/>
              <a:gd name="connsiteX3" fmla="*/ 3104966 w 3366127"/>
              <a:gd name="connsiteY3" fmla="*/ 1661085 h 1803961"/>
              <a:gd name="connsiteX4" fmla="*/ 3209739 w 3366127"/>
              <a:gd name="connsiteY4" fmla="*/ 1803959 h 1803961"/>
              <a:gd name="connsiteX0" fmla="*/ 0 w 3209991"/>
              <a:gd name="connsiteY0" fmla="*/ 0 h 1803961"/>
              <a:gd name="connsiteX1" fmla="*/ 6350 w 3209991"/>
              <a:gd name="connsiteY1" fmla="*/ 1511300 h 1803961"/>
              <a:gd name="connsiteX2" fmla="*/ 101600 w 3209991"/>
              <a:gd name="connsiteY2" fmla="*/ 1660525 h 1803961"/>
              <a:gd name="connsiteX3" fmla="*/ 3104966 w 3209991"/>
              <a:gd name="connsiteY3" fmla="*/ 1661085 h 1803961"/>
              <a:gd name="connsiteX4" fmla="*/ 3209739 w 3209991"/>
              <a:gd name="connsiteY4" fmla="*/ 1803959 h 1803961"/>
              <a:gd name="connsiteX0" fmla="*/ 0 w 3607785"/>
              <a:gd name="connsiteY0" fmla="*/ 0 h 1803961"/>
              <a:gd name="connsiteX1" fmla="*/ 6350 w 3607785"/>
              <a:gd name="connsiteY1" fmla="*/ 1511300 h 1803961"/>
              <a:gd name="connsiteX2" fmla="*/ 101600 w 3607785"/>
              <a:gd name="connsiteY2" fmla="*/ 1660525 h 1803961"/>
              <a:gd name="connsiteX3" fmla="*/ 3104966 w 3607785"/>
              <a:gd name="connsiteY3" fmla="*/ 1661085 h 1803961"/>
              <a:gd name="connsiteX4" fmla="*/ 3607785 w 3607785"/>
              <a:gd name="connsiteY4" fmla="*/ 1803959 h 1803961"/>
              <a:gd name="connsiteX0" fmla="*/ 0 w 3607805"/>
              <a:gd name="connsiteY0" fmla="*/ 0 h 1803961"/>
              <a:gd name="connsiteX1" fmla="*/ 6350 w 3607805"/>
              <a:gd name="connsiteY1" fmla="*/ 1511300 h 1803961"/>
              <a:gd name="connsiteX2" fmla="*/ 101600 w 3607805"/>
              <a:gd name="connsiteY2" fmla="*/ 1660525 h 1803961"/>
              <a:gd name="connsiteX3" fmla="*/ 3496694 w 3607805"/>
              <a:gd name="connsiteY3" fmla="*/ 1667404 h 1803961"/>
              <a:gd name="connsiteX4" fmla="*/ 3607785 w 3607805"/>
              <a:gd name="connsiteY4" fmla="*/ 1803959 h 1803961"/>
              <a:gd name="connsiteX0" fmla="*/ 0 w 3607805"/>
              <a:gd name="connsiteY0" fmla="*/ 0 h 1803961"/>
              <a:gd name="connsiteX1" fmla="*/ 6350 w 3607805"/>
              <a:gd name="connsiteY1" fmla="*/ 1511300 h 1803961"/>
              <a:gd name="connsiteX2" fmla="*/ 152145 w 3607805"/>
              <a:gd name="connsiteY2" fmla="*/ 1660525 h 1803961"/>
              <a:gd name="connsiteX3" fmla="*/ 3496694 w 3607805"/>
              <a:gd name="connsiteY3" fmla="*/ 1667404 h 1803961"/>
              <a:gd name="connsiteX4" fmla="*/ 3607785 w 3607805"/>
              <a:gd name="connsiteY4" fmla="*/ 1803959 h 1803961"/>
              <a:gd name="connsiteX0" fmla="*/ 0 w 3607805"/>
              <a:gd name="connsiteY0" fmla="*/ 0 h 1715501"/>
              <a:gd name="connsiteX1" fmla="*/ 6350 w 3607805"/>
              <a:gd name="connsiteY1" fmla="*/ 1422840 h 1715501"/>
              <a:gd name="connsiteX2" fmla="*/ 152145 w 3607805"/>
              <a:gd name="connsiteY2" fmla="*/ 1572065 h 1715501"/>
              <a:gd name="connsiteX3" fmla="*/ 3496694 w 3607805"/>
              <a:gd name="connsiteY3" fmla="*/ 1578944 h 1715501"/>
              <a:gd name="connsiteX4" fmla="*/ 3607785 w 3607805"/>
              <a:gd name="connsiteY4" fmla="*/ 1715499 h 1715501"/>
              <a:gd name="connsiteX0" fmla="*/ 0 w 3601455"/>
              <a:gd name="connsiteY0" fmla="*/ 0 h 292661"/>
              <a:gd name="connsiteX1" fmla="*/ 145795 w 3601455"/>
              <a:gd name="connsiteY1" fmla="*/ 149225 h 292661"/>
              <a:gd name="connsiteX2" fmla="*/ 3490344 w 3601455"/>
              <a:gd name="connsiteY2" fmla="*/ 156104 h 292661"/>
              <a:gd name="connsiteX3" fmla="*/ 3601435 w 3601455"/>
              <a:gd name="connsiteY3" fmla="*/ 292659 h 292661"/>
              <a:gd name="connsiteX0" fmla="*/ 0 w 3455660"/>
              <a:gd name="connsiteY0" fmla="*/ 0 h 143436"/>
              <a:gd name="connsiteX1" fmla="*/ 3344549 w 3455660"/>
              <a:gd name="connsiteY1" fmla="*/ 6879 h 143436"/>
              <a:gd name="connsiteX2" fmla="*/ 3455640 w 3455660"/>
              <a:gd name="connsiteY2" fmla="*/ 143434 h 143436"/>
              <a:gd name="connsiteX0" fmla="*/ 0 w 111111"/>
              <a:gd name="connsiteY0" fmla="*/ 2 h 136559"/>
              <a:gd name="connsiteX1" fmla="*/ 111091 w 111111"/>
              <a:gd name="connsiteY1" fmla="*/ 136557 h 136559"/>
              <a:gd name="connsiteX0" fmla="*/ 0 w 118480"/>
              <a:gd name="connsiteY0" fmla="*/ 2 h 144734"/>
              <a:gd name="connsiteX1" fmla="*/ 111091 w 118480"/>
              <a:gd name="connsiteY1" fmla="*/ 136557 h 144734"/>
              <a:gd name="connsiteX2" fmla="*/ 107985 w 118480"/>
              <a:gd name="connsiteY2" fmla="*/ 128975 h 144734"/>
              <a:gd name="connsiteX0" fmla="*/ 0 w 118480"/>
              <a:gd name="connsiteY0" fmla="*/ 2 h 205212"/>
              <a:gd name="connsiteX1" fmla="*/ 111091 w 118480"/>
              <a:gd name="connsiteY1" fmla="*/ 136557 h 205212"/>
              <a:gd name="connsiteX2" fmla="*/ 107985 w 118480"/>
              <a:gd name="connsiteY2" fmla="*/ 205175 h 205212"/>
              <a:gd name="connsiteX0" fmla="*/ 0 w 317536"/>
              <a:gd name="connsiteY0" fmla="*/ 2 h 230599"/>
              <a:gd name="connsiteX1" fmla="*/ 111091 w 317536"/>
              <a:gd name="connsiteY1" fmla="*/ 136557 h 230599"/>
              <a:gd name="connsiteX2" fmla="*/ 317535 w 317536"/>
              <a:gd name="connsiteY2" fmla="*/ 230575 h 230599"/>
              <a:gd name="connsiteX0" fmla="*/ 0 w 317536"/>
              <a:gd name="connsiteY0" fmla="*/ 2 h 230641"/>
              <a:gd name="connsiteX1" fmla="*/ 111091 w 317536"/>
              <a:gd name="connsiteY1" fmla="*/ 136557 h 230641"/>
              <a:gd name="connsiteX2" fmla="*/ 317535 w 317536"/>
              <a:gd name="connsiteY2" fmla="*/ 230575 h 230641"/>
              <a:gd name="connsiteX0" fmla="*/ 0 w 111647"/>
              <a:gd name="connsiteY0" fmla="*/ 2 h 243321"/>
              <a:gd name="connsiteX1" fmla="*/ 111091 w 111647"/>
              <a:gd name="connsiteY1" fmla="*/ 136557 h 243321"/>
              <a:gd name="connsiteX2" fmla="*/ 107985 w 111647"/>
              <a:gd name="connsiteY2" fmla="*/ 243275 h 243321"/>
              <a:gd name="connsiteX0" fmla="*/ 0 w 108120"/>
              <a:gd name="connsiteY0" fmla="*/ 2 h 243293"/>
              <a:gd name="connsiteX1" fmla="*/ 104741 w 108120"/>
              <a:gd name="connsiteY1" fmla="*/ 76232 h 243293"/>
              <a:gd name="connsiteX2" fmla="*/ 107985 w 108120"/>
              <a:gd name="connsiteY2" fmla="*/ 243275 h 243293"/>
              <a:gd name="connsiteX0" fmla="*/ 0 w 105868"/>
              <a:gd name="connsiteY0" fmla="*/ 2 h 189339"/>
              <a:gd name="connsiteX1" fmla="*/ 104741 w 105868"/>
              <a:gd name="connsiteY1" fmla="*/ 76232 h 189339"/>
              <a:gd name="connsiteX2" fmla="*/ 104810 w 105868"/>
              <a:gd name="connsiteY2" fmla="*/ 189300 h 189339"/>
              <a:gd name="connsiteX0" fmla="*/ 7730 w 113598"/>
              <a:gd name="connsiteY0" fmla="*/ 9044 h 198381"/>
              <a:gd name="connsiteX1" fmla="*/ 7766 w 113598"/>
              <a:gd name="connsiteY1" fmla="*/ 4847 h 198381"/>
              <a:gd name="connsiteX2" fmla="*/ 112471 w 113598"/>
              <a:gd name="connsiteY2" fmla="*/ 85274 h 198381"/>
              <a:gd name="connsiteX3" fmla="*/ 112540 w 113598"/>
              <a:gd name="connsiteY3" fmla="*/ 198342 h 198381"/>
              <a:gd name="connsiteX0" fmla="*/ 20900 w 126768"/>
              <a:gd name="connsiteY0" fmla="*/ 7 h 189344"/>
              <a:gd name="connsiteX1" fmla="*/ 5061 w 126768"/>
              <a:gd name="connsiteY1" fmla="*/ 65660 h 189344"/>
              <a:gd name="connsiteX2" fmla="*/ 125641 w 126768"/>
              <a:gd name="connsiteY2" fmla="*/ 76237 h 189344"/>
              <a:gd name="connsiteX3" fmla="*/ 125710 w 126768"/>
              <a:gd name="connsiteY3" fmla="*/ 189305 h 189344"/>
              <a:gd name="connsiteX0" fmla="*/ 0 w 255093"/>
              <a:gd name="connsiteY0" fmla="*/ 6 h 195693"/>
              <a:gd name="connsiteX1" fmla="*/ 133386 w 255093"/>
              <a:gd name="connsiteY1" fmla="*/ 72009 h 195693"/>
              <a:gd name="connsiteX2" fmla="*/ 253966 w 255093"/>
              <a:gd name="connsiteY2" fmla="*/ 82586 h 195693"/>
              <a:gd name="connsiteX3" fmla="*/ 254035 w 255093"/>
              <a:gd name="connsiteY3" fmla="*/ 195654 h 195693"/>
              <a:gd name="connsiteX0" fmla="*/ 0 w 255093"/>
              <a:gd name="connsiteY0" fmla="*/ 2374 h 198061"/>
              <a:gd name="connsiteX1" fmla="*/ 193711 w 255093"/>
              <a:gd name="connsiteY1" fmla="*/ 7702 h 198061"/>
              <a:gd name="connsiteX2" fmla="*/ 253966 w 255093"/>
              <a:gd name="connsiteY2" fmla="*/ 84954 h 198061"/>
              <a:gd name="connsiteX3" fmla="*/ 254035 w 255093"/>
              <a:gd name="connsiteY3" fmla="*/ 198022 h 198061"/>
              <a:gd name="connsiteX0" fmla="*/ 0 w 255093"/>
              <a:gd name="connsiteY0" fmla="*/ 2374 h 198061"/>
              <a:gd name="connsiteX1" fmla="*/ 193711 w 255093"/>
              <a:gd name="connsiteY1" fmla="*/ 7702 h 198061"/>
              <a:gd name="connsiteX2" fmla="*/ 253966 w 255093"/>
              <a:gd name="connsiteY2" fmla="*/ 84954 h 198061"/>
              <a:gd name="connsiteX3" fmla="*/ 254035 w 255093"/>
              <a:gd name="connsiteY3" fmla="*/ 198022 h 198061"/>
              <a:gd name="connsiteX0" fmla="*/ 0 w 255093"/>
              <a:gd name="connsiteY0" fmla="*/ 39 h 195726"/>
              <a:gd name="connsiteX1" fmla="*/ 193711 w 255093"/>
              <a:gd name="connsiteY1" fmla="*/ 5367 h 195726"/>
              <a:gd name="connsiteX2" fmla="*/ 253966 w 255093"/>
              <a:gd name="connsiteY2" fmla="*/ 82619 h 195726"/>
              <a:gd name="connsiteX3" fmla="*/ 254035 w 255093"/>
              <a:gd name="connsiteY3" fmla="*/ 195687 h 195726"/>
              <a:gd name="connsiteX0" fmla="*/ 0 w 255093"/>
              <a:gd name="connsiteY0" fmla="*/ 106 h 195793"/>
              <a:gd name="connsiteX1" fmla="*/ 193711 w 255093"/>
              <a:gd name="connsiteY1" fmla="*/ 5434 h 195793"/>
              <a:gd name="connsiteX2" fmla="*/ 253966 w 255093"/>
              <a:gd name="connsiteY2" fmla="*/ 82686 h 195793"/>
              <a:gd name="connsiteX3" fmla="*/ 254035 w 255093"/>
              <a:gd name="connsiteY3" fmla="*/ 195754 h 195793"/>
              <a:gd name="connsiteX0" fmla="*/ 0 w 255093"/>
              <a:gd name="connsiteY0" fmla="*/ 106 h 195793"/>
              <a:gd name="connsiteX1" fmla="*/ 193711 w 255093"/>
              <a:gd name="connsiteY1" fmla="*/ 5434 h 195793"/>
              <a:gd name="connsiteX2" fmla="*/ 253966 w 255093"/>
              <a:gd name="connsiteY2" fmla="*/ 82686 h 195793"/>
              <a:gd name="connsiteX3" fmla="*/ 254035 w 255093"/>
              <a:gd name="connsiteY3" fmla="*/ 195754 h 19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093" h="195793">
                <a:moveTo>
                  <a:pt x="0" y="106"/>
                </a:moveTo>
                <a:cubicBezTo>
                  <a:pt x="6" y="-593"/>
                  <a:pt x="128629" y="2254"/>
                  <a:pt x="193711" y="5434"/>
                </a:cubicBezTo>
                <a:cubicBezTo>
                  <a:pt x="220693" y="8614"/>
                  <a:pt x="252379" y="31387"/>
                  <a:pt x="253966" y="82686"/>
                </a:cubicBezTo>
                <a:cubicBezTo>
                  <a:pt x="256088" y="151806"/>
                  <a:pt x="254682" y="197334"/>
                  <a:pt x="254035" y="195754"/>
                </a:cubicBezTo>
              </a:path>
            </a:pathLst>
          </a:custGeom>
          <a:ln w="12700">
            <a:solidFill>
              <a:srgbClr val="349D6D"/>
            </a:solidFill>
            <a:prstDash val="dash"/>
          </a:ln>
          <a:effectLst>
            <a:glow rad="25400">
              <a:schemeClr val="bg1">
                <a:alpha val="8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4" name="図 153" descr="L7-serve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79" y="2433004"/>
            <a:ext cx="546147" cy="404607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55" name="図 154" descr="L7-stor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14" y="2471626"/>
            <a:ext cx="404464" cy="326112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grpSp>
        <p:nvGrpSpPr>
          <p:cNvPr id="156" name="図形グループ 155"/>
          <p:cNvGrpSpPr/>
          <p:nvPr/>
        </p:nvGrpSpPr>
        <p:grpSpPr>
          <a:xfrm>
            <a:off x="1580114" y="2848852"/>
            <a:ext cx="967355" cy="301890"/>
            <a:chOff x="1253650" y="896706"/>
            <a:chExt cx="967355" cy="301890"/>
          </a:xfrm>
        </p:grpSpPr>
        <p:pic>
          <p:nvPicPr>
            <p:cNvPr id="157" name="図 156" descr="L7-icon-serv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650" y="909154"/>
              <a:ext cx="211775" cy="220762"/>
            </a:xfrm>
            <a:prstGeom prst="rect">
              <a:avLst/>
            </a:prstGeom>
          </p:spPr>
        </p:pic>
        <p:sp>
          <p:nvSpPr>
            <p:cNvPr id="158" name="テキスト ボックス 157"/>
            <p:cNvSpPr txBox="1"/>
            <p:nvPr/>
          </p:nvSpPr>
          <p:spPr>
            <a:xfrm>
              <a:off x="1490116" y="896706"/>
              <a:ext cx="730889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storage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160" name="図形グループ 159"/>
          <p:cNvGrpSpPr/>
          <p:nvPr/>
        </p:nvGrpSpPr>
        <p:grpSpPr>
          <a:xfrm>
            <a:off x="2547469" y="2847257"/>
            <a:ext cx="967355" cy="301890"/>
            <a:chOff x="1253650" y="896706"/>
            <a:chExt cx="967355" cy="301890"/>
          </a:xfrm>
        </p:grpSpPr>
        <p:pic>
          <p:nvPicPr>
            <p:cNvPr id="161" name="図 160" descr="L7-icon-serv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650" y="909154"/>
              <a:ext cx="211775" cy="220762"/>
            </a:xfrm>
            <a:prstGeom prst="rect">
              <a:avLst/>
            </a:prstGeom>
          </p:spPr>
        </p:pic>
        <p:sp>
          <p:nvSpPr>
            <p:cNvPr id="162" name="テキスト ボックス 161"/>
            <p:cNvSpPr txBox="1"/>
            <p:nvPr/>
          </p:nvSpPr>
          <p:spPr>
            <a:xfrm>
              <a:off x="1490116" y="896706"/>
              <a:ext cx="730889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server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cxnSp>
        <p:nvCxnSpPr>
          <p:cNvPr id="164" name="直線コネクタ 163"/>
          <p:cNvCxnSpPr/>
          <p:nvPr/>
        </p:nvCxnSpPr>
        <p:spPr>
          <a:xfrm flipH="1">
            <a:off x="2029780" y="2083994"/>
            <a:ext cx="1246329" cy="0"/>
          </a:xfrm>
          <a:prstGeom prst="line">
            <a:avLst/>
          </a:prstGeom>
          <a:ln w="102870" cap="rnd" cmpd="sng">
            <a:solidFill>
              <a:srgbClr val="8EC3AA"/>
            </a:solidFill>
            <a:prstDash val="sysDot"/>
          </a:ln>
          <a:effectLst>
            <a:glow rad="38100">
              <a:srgbClr val="D4ECE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フリーフォーム 164"/>
          <p:cNvSpPr/>
          <p:nvPr/>
        </p:nvSpPr>
        <p:spPr>
          <a:xfrm flipH="1">
            <a:off x="2177938" y="2194394"/>
            <a:ext cx="1272768" cy="221986"/>
          </a:xfrm>
          <a:custGeom>
            <a:avLst/>
            <a:gdLst>
              <a:gd name="connsiteX0" fmla="*/ 0 w 365125"/>
              <a:gd name="connsiteY0" fmla="*/ 0 h 1102418"/>
              <a:gd name="connsiteX1" fmla="*/ 0 w 365125"/>
              <a:gd name="connsiteY1" fmla="*/ 1079500 h 1102418"/>
              <a:gd name="connsiteX2" fmla="*/ 0 w 365125"/>
              <a:gd name="connsiteY2" fmla="*/ 1079500 h 1102418"/>
              <a:gd name="connsiteX3" fmla="*/ 365125 w 365125"/>
              <a:gd name="connsiteY3" fmla="*/ 1085850 h 1102418"/>
              <a:gd name="connsiteX0" fmla="*/ 235 w 365360"/>
              <a:gd name="connsiteY0" fmla="*/ 0 h 1616076"/>
              <a:gd name="connsiteX1" fmla="*/ 235 w 365360"/>
              <a:gd name="connsiteY1" fmla="*/ 1079500 h 1616076"/>
              <a:gd name="connsiteX2" fmla="*/ 3410 w 365360"/>
              <a:gd name="connsiteY2" fmla="*/ 1616075 h 1616076"/>
              <a:gd name="connsiteX3" fmla="*/ 365360 w 365360"/>
              <a:gd name="connsiteY3" fmla="*/ 1085850 h 1616076"/>
              <a:gd name="connsiteX0" fmla="*/ 235 w 365360"/>
              <a:gd name="connsiteY0" fmla="*/ 0 h 1620763"/>
              <a:gd name="connsiteX1" fmla="*/ 235 w 365360"/>
              <a:gd name="connsiteY1" fmla="*/ 1079500 h 1620763"/>
              <a:gd name="connsiteX2" fmla="*/ 3410 w 365360"/>
              <a:gd name="connsiteY2" fmla="*/ 1616075 h 1620763"/>
              <a:gd name="connsiteX3" fmla="*/ 365360 w 365360"/>
              <a:gd name="connsiteY3" fmla="*/ 1085850 h 1620763"/>
              <a:gd name="connsiteX0" fmla="*/ 14729 w 246504"/>
              <a:gd name="connsiteY0" fmla="*/ 0 h 1694615"/>
              <a:gd name="connsiteX1" fmla="*/ 14729 w 246504"/>
              <a:gd name="connsiteY1" fmla="*/ 1079500 h 1694615"/>
              <a:gd name="connsiteX2" fmla="*/ 17904 w 246504"/>
              <a:gd name="connsiteY2" fmla="*/ 1616075 h 1694615"/>
              <a:gd name="connsiteX3" fmla="*/ 246504 w 246504"/>
              <a:gd name="connsiteY3" fmla="*/ 1666875 h 1694615"/>
              <a:gd name="connsiteX0" fmla="*/ 12360 w 244135"/>
              <a:gd name="connsiteY0" fmla="*/ 0 h 1676139"/>
              <a:gd name="connsiteX1" fmla="*/ 12360 w 244135"/>
              <a:gd name="connsiteY1" fmla="*/ 1079500 h 1676139"/>
              <a:gd name="connsiteX2" fmla="*/ 18710 w 244135"/>
              <a:gd name="connsiteY2" fmla="*/ 1511300 h 1676139"/>
              <a:gd name="connsiteX3" fmla="*/ 244135 w 244135"/>
              <a:gd name="connsiteY3" fmla="*/ 1666875 h 1676139"/>
              <a:gd name="connsiteX0" fmla="*/ 471 w 232246"/>
              <a:gd name="connsiteY0" fmla="*/ 0 h 1678296"/>
              <a:gd name="connsiteX1" fmla="*/ 471 w 232246"/>
              <a:gd name="connsiteY1" fmla="*/ 1079500 h 1678296"/>
              <a:gd name="connsiteX2" fmla="*/ 6821 w 232246"/>
              <a:gd name="connsiteY2" fmla="*/ 1511300 h 1678296"/>
              <a:gd name="connsiteX3" fmla="*/ 232246 w 232246"/>
              <a:gd name="connsiteY3" fmla="*/ 1666875 h 1678296"/>
              <a:gd name="connsiteX0" fmla="*/ 471 w 232246"/>
              <a:gd name="connsiteY0" fmla="*/ 0 h 1678296"/>
              <a:gd name="connsiteX1" fmla="*/ 471 w 232246"/>
              <a:gd name="connsiteY1" fmla="*/ 1079500 h 1678296"/>
              <a:gd name="connsiteX2" fmla="*/ 6821 w 232246"/>
              <a:gd name="connsiteY2" fmla="*/ 1511300 h 1678296"/>
              <a:gd name="connsiteX3" fmla="*/ 232246 w 232246"/>
              <a:gd name="connsiteY3" fmla="*/ 1666875 h 1678296"/>
              <a:gd name="connsiteX0" fmla="*/ 12291 w 244066"/>
              <a:gd name="connsiteY0" fmla="*/ 0 h 1678296"/>
              <a:gd name="connsiteX1" fmla="*/ 18641 w 244066"/>
              <a:gd name="connsiteY1" fmla="*/ 1511300 h 1678296"/>
              <a:gd name="connsiteX2" fmla="*/ 244066 w 244066"/>
              <a:gd name="connsiteY2" fmla="*/ 1666875 h 1678296"/>
              <a:gd name="connsiteX0" fmla="*/ 0 w 231775"/>
              <a:gd name="connsiteY0" fmla="*/ 0 h 1678296"/>
              <a:gd name="connsiteX1" fmla="*/ 6350 w 231775"/>
              <a:gd name="connsiteY1" fmla="*/ 1511300 h 1678296"/>
              <a:gd name="connsiteX2" fmla="*/ 231775 w 231775"/>
              <a:gd name="connsiteY2" fmla="*/ 1666875 h 1678296"/>
              <a:gd name="connsiteX0" fmla="*/ 0 w 101600"/>
              <a:gd name="connsiteY0" fmla="*/ 0 h 1672592"/>
              <a:gd name="connsiteX1" fmla="*/ 6350 w 101600"/>
              <a:gd name="connsiteY1" fmla="*/ 1511300 h 1672592"/>
              <a:gd name="connsiteX2" fmla="*/ 101600 w 101600"/>
              <a:gd name="connsiteY2" fmla="*/ 1660525 h 1672592"/>
              <a:gd name="connsiteX0" fmla="*/ 0 w 101600"/>
              <a:gd name="connsiteY0" fmla="*/ 0 h 1660645"/>
              <a:gd name="connsiteX1" fmla="*/ 6350 w 101600"/>
              <a:gd name="connsiteY1" fmla="*/ 1511300 h 1660645"/>
              <a:gd name="connsiteX2" fmla="*/ 101600 w 101600"/>
              <a:gd name="connsiteY2" fmla="*/ 1660525 h 1660645"/>
              <a:gd name="connsiteX0" fmla="*/ 0 w 108602"/>
              <a:gd name="connsiteY0" fmla="*/ 0 h 1669308"/>
              <a:gd name="connsiteX1" fmla="*/ 6350 w 108602"/>
              <a:gd name="connsiteY1" fmla="*/ 1511300 h 1669308"/>
              <a:gd name="connsiteX2" fmla="*/ 101600 w 108602"/>
              <a:gd name="connsiteY2" fmla="*/ 1660525 h 1669308"/>
              <a:gd name="connsiteX3" fmla="*/ 101416 w 108602"/>
              <a:gd name="connsiteY3" fmla="*/ 1651560 h 1669308"/>
              <a:gd name="connsiteX0" fmla="*/ 0 w 542741"/>
              <a:gd name="connsiteY0" fmla="*/ 0 h 1669937"/>
              <a:gd name="connsiteX1" fmla="*/ 6350 w 542741"/>
              <a:gd name="connsiteY1" fmla="*/ 1511300 h 1669937"/>
              <a:gd name="connsiteX2" fmla="*/ 101600 w 542741"/>
              <a:gd name="connsiteY2" fmla="*/ 1660525 h 1669937"/>
              <a:gd name="connsiteX3" fmla="*/ 542741 w 542741"/>
              <a:gd name="connsiteY3" fmla="*/ 1654735 h 1669937"/>
              <a:gd name="connsiteX0" fmla="*/ 0 w 542741"/>
              <a:gd name="connsiteY0" fmla="*/ 0 h 1660645"/>
              <a:gd name="connsiteX1" fmla="*/ 6350 w 542741"/>
              <a:gd name="connsiteY1" fmla="*/ 1511300 h 1660645"/>
              <a:gd name="connsiteX2" fmla="*/ 101600 w 542741"/>
              <a:gd name="connsiteY2" fmla="*/ 1660525 h 1660645"/>
              <a:gd name="connsiteX3" fmla="*/ 542741 w 542741"/>
              <a:gd name="connsiteY3" fmla="*/ 1654735 h 1660645"/>
              <a:gd name="connsiteX0" fmla="*/ 0 w 1701616"/>
              <a:gd name="connsiteY0" fmla="*/ 0 h 1661085"/>
              <a:gd name="connsiteX1" fmla="*/ 6350 w 1701616"/>
              <a:gd name="connsiteY1" fmla="*/ 1511300 h 1661085"/>
              <a:gd name="connsiteX2" fmla="*/ 101600 w 1701616"/>
              <a:gd name="connsiteY2" fmla="*/ 1660525 h 1661085"/>
              <a:gd name="connsiteX3" fmla="*/ 1701616 w 1701616"/>
              <a:gd name="connsiteY3" fmla="*/ 1661085 h 1661085"/>
              <a:gd name="connsiteX0" fmla="*/ 0 w 2625541"/>
              <a:gd name="connsiteY0" fmla="*/ 0 h 1664260"/>
              <a:gd name="connsiteX1" fmla="*/ 6350 w 2625541"/>
              <a:gd name="connsiteY1" fmla="*/ 1511300 h 1664260"/>
              <a:gd name="connsiteX2" fmla="*/ 101600 w 2625541"/>
              <a:gd name="connsiteY2" fmla="*/ 1660525 h 1664260"/>
              <a:gd name="connsiteX3" fmla="*/ 2625541 w 2625541"/>
              <a:gd name="connsiteY3" fmla="*/ 1664260 h 1664260"/>
              <a:gd name="connsiteX0" fmla="*/ 0 w 3212916"/>
              <a:gd name="connsiteY0" fmla="*/ 0 h 1661085"/>
              <a:gd name="connsiteX1" fmla="*/ 6350 w 3212916"/>
              <a:gd name="connsiteY1" fmla="*/ 1511300 h 1661085"/>
              <a:gd name="connsiteX2" fmla="*/ 101600 w 3212916"/>
              <a:gd name="connsiteY2" fmla="*/ 1660525 h 1661085"/>
              <a:gd name="connsiteX3" fmla="*/ 3212916 w 3212916"/>
              <a:gd name="connsiteY3" fmla="*/ 1661085 h 1661085"/>
              <a:gd name="connsiteX0" fmla="*/ 0 w 3443383"/>
              <a:gd name="connsiteY0" fmla="*/ 0 h 1661085"/>
              <a:gd name="connsiteX1" fmla="*/ 6350 w 3443383"/>
              <a:gd name="connsiteY1" fmla="*/ 1511300 h 1661085"/>
              <a:gd name="connsiteX2" fmla="*/ 101600 w 3443383"/>
              <a:gd name="connsiteY2" fmla="*/ 1660525 h 1661085"/>
              <a:gd name="connsiteX3" fmla="*/ 3212916 w 3443383"/>
              <a:gd name="connsiteY3" fmla="*/ 1661085 h 1661085"/>
              <a:gd name="connsiteX4" fmla="*/ 3212914 w 3443383"/>
              <a:gd name="connsiteY4" fmla="*/ 1657909 h 1661085"/>
              <a:gd name="connsiteX0" fmla="*/ 0 w 3442562"/>
              <a:gd name="connsiteY0" fmla="*/ 0 h 1803961"/>
              <a:gd name="connsiteX1" fmla="*/ 6350 w 3442562"/>
              <a:gd name="connsiteY1" fmla="*/ 1511300 h 1803961"/>
              <a:gd name="connsiteX2" fmla="*/ 101600 w 3442562"/>
              <a:gd name="connsiteY2" fmla="*/ 1660525 h 1803961"/>
              <a:gd name="connsiteX3" fmla="*/ 3212916 w 3442562"/>
              <a:gd name="connsiteY3" fmla="*/ 1661085 h 1803961"/>
              <a:gd name="connsiteX4" fmla="*/ 3209739 w 3442562"/>
              <a:gd name="connsiteY4" fmla="*/ 1803959 h 1803961"/>
              <a:gd name="connsiteX0" fmla="*/ 0 w 3366127"/>
              <a:gd name="connsiteY0" fmla="*/ 0 h 1803961"/>
              <a:gd name="connsiteX1" fmla="*/ 6350 w 3366127"/>
              <a:gd name="connsiteY1" fmla="*/ 1511300 h 1803961"/>
              <a:gd name="connsiteX2" fmla="*/ 101600 w 3366127"/>
              <a:gd name="connsiteY2" fmla="*/ 1660525 h 1803961"/>
              <a:gd name="connsiteX3" fmla="*/ 3104966 w 3366127"/>
              <a:gd name="connsiteY3" fmla="*/ 1661085 h 1803961"/>
              <a:gd name="connsiteX4" fmla="*/ 3209739 w 3366127"/>
              <a:gd name="connsiteY4" fmla="*/ 1803959 h 1803961"/>
              <a:gd name="connsiteX0" fmla="*/ 0 w 3209991"/>
              <a:gd name="connsiteY0" fmla="*/ 0 h 1803961"/>
              <a:gd name="connsiteX1" fmla="*/ 6350 w 3209991"/>
              <a:gd name="connsiteY1" fmla="*/ 1511300 h 1803961"/>
              <a:gd name="connsiteX2" fmla="*/ 101600 w 3209991"/>
              <a:gd name="connsiteY2" fmla="*/ 1660525 h 1803961"/>
              <a:gd name="connsiteX3" fmla="*/ 3104966 w 3209991"/>
              <a:gd name="connsiteY3" fmla="*/ 1661085 h 1803961"/>
              <a:gd name="connsiteX4" fmla="*/ 3209739 w 3209991"/>
              <a:gd name="connsiteY4" fmla="*/ 1803959 h 1803961"/>
              <a:gd name="connsiteX0" fmla="*/ 0 w 3607785"/>
              <a:gd name="connsiteY0" fmla="*/ 0 h 1803961"/>
              <a:gd name="connsiteX1" fmla="*/ 6350 w 3607785"/>
              <a:gd name="connsiteY1" fmla="*/ 1511300 h 1803961"/>
              <a:gd name="connsiteX2" fmla="*/ 101600 w 3607785"/>
              <a:gd name="connsiteY2" fmla="*/ 1660525 h 1803961"/>
              <a:gd name="connsiteX3" fmla="*/ 3104966 w 3607785"/>
              <a:gd name="connsiteY3" fmla="*/ 1661085 h 1803961"/>
              <a:gd name="connsiteX4" fmla="*/ 3607785 w 3607785"/>
              <a:gd name="connsiteY4" fmla="*/ 1803959 h 1803961"/>
              <a:gd name="connsiteX0" fmla="*/ 0 w 3607805"/>
              <a:gd name="connsiteY0" fmla="*/ 0 h 1803961"/>
              <a:gd name="connsiteX1" fmla="*/ 6350 w 3607805"/>
              <a:gd name="connsiteY1" fmla="*/ 1511300 h 1803961"/>
              <a:gd name="connsiteX2" fmla="*/ 101600 w 3607805"/>
              <a:gd name="connsiteY2" fmla="*/ 1660525 h 1803961"/>
              <a:gd name="connsiteX3" fmla="*/ 3496694 w 3607805"/>
              <a:gd name="connsiteY3" fmla="*/ 1667404 h 1803961"/>
              <a:gd name="connsiteX4" fmla="*/ 3607785 w 3607805"/>
              <a:gd name="connsiteY4" fmla="*/ 1803959 h 1803961"/>
              <a:gd name="connsiteX0" fmla="*/ 0 w 3607805"/>
              <a:gd name="connsiteY0" fmla="*/ 0 h 1803961"/>
              <a:gd name="connsiteX1" fmla="*/ 6350 w 3607805"/>
              <a:gd name="connsiteY1" fmla="*/ 1511300 h 1803961"/>
              <a:gd name="connsiteX2" fmla="*/ 152145 w 3607805"/>
              <a:gd name="connsiteY2" fmla="*/ 1660525 h 1803961"/>
              <a:gd name="connsiteX3" fmla="*/ 3496694 w 3607805"/>
              <a:gd name="connsiteY3" fmla="*/ 1667404 h 1803961"/>
              <a:gd name="connsiteX4" fmla="*/ 3607785 w 3607805"/>
              <a:gd name="connsiteY4" fmla="*/ 1803959 h 1803961"/>
              <a:gd name="connsiteX0" fmla="*/ 0 w 3607805"/>
              <a:gd name="connsiteY0" fmla="*/ 0 h 1715501"/>
              <a:gd name="connsiteX1" fmla="*/ 6350 w 3607805"/>
              <a:gd name="connsiteY1" fmla="*/ 1422840 h 1715501"/>
              <a:gd name="connsiteX2" fmla="*/ 152145 w 3607805"/>
              <a:gd name="connsiteY2" fmla="*/ 1572065 h 1715501"/>
              <a:gd name="connsiteX3" fmla="*/ 3496694 w 3607805"/>
              <a:gd name="connsiteY3" fmla="*/ 1578944 h 1715501"/>
              <a:gd name="connsiteX4" fmla="*/ 3607785 w 3607805"/>
              <a:gd name="connsiteY4" fmla="*/ 1715499 h 1715501"/>
              <a:gd name="connsiteX0" fmla="*/ 0 w 3601455"/>
              <a:gd name="connsiteY0" fmla="*/ 0 h 292661"/>
              <a:gd name="connsiteX1" fmla="*/ 145795 w 3601455"/>
              <a:gd name="connsiteY1" fmla="*/ 149225 h 292661"/>
              <a:gd name="connsiteX2" fmla="*/ 3490344 w 3601455"/>
              <a:gd name="connsiteY2" fmla="*/ 156104 h 292661"/>
              <a:gd name="connsiteX3" fmla="*/ 3601435 w 3601455"/>
              <a:gd name="connsiteY3" fmla="*/ 292659 h 292661"/>
              <a:gd name="connsiteX0" fmla="*/ 0 w 3455660"/>
              <a:gd name="connsiteY0" fmla="*/ 0 h 143436"/>
              <a:gd name="connsiteX1" fmla="*/ 3344549 w 3455660"/>
              <a:gd name="connsiteY1" fmla="*/ 6879 h 143436"/>
              <a:gd name="connsiteX2" fmla="*/ 3455640 w 3455660"/>
              <a:gd name="connsiteY2" fmla="*/ 143434 h 143436"/>
              <a:gd name="connsiteX0" fmla="*/ 0 w 111111"/>
              <a:gd name="connsiteY0" fmla="*/ 2 h 136559"/>
              <a:gd name="connsiteX1" fmla="*/ 111091 w 111111"/>
              <a:gd name="connsiteY1" fmla="*/ 136557 h 136559"/>
              <a:gd name="connsiteX0" fmla="*/ 0 w 118480"/>
              <a:gd name="connsiteY0" fmla="*/ 2 h 144734"/>
              <a:gd name="connsiteX1" fmla="*/ 111091 w 118480"/>
              <a:gd name="connsiteY1" fmla="*/ 136557 h 144734"/>
              <a:gd name="connsiteX2" fmla="*/ 107985 w 118480"/>
              <a:gd name="connsiteY2" fmla="*/ 128975 h 144734"/>
              <a:gd name="connsiteX0" fmla="*/ 0 w 118480"/>
              <a:gd name="connsiteY0" fmla="*/ 2 h 205212"/>
              <a:gd name="connsiteX1" fmla="*/ 111091 w 118480"/>
              <a:gd name="connsiteY1" fmla="*/ 136557 h 205212"/>
              <a:gd name="connsiteX2" fmla="*/ 107985 w 118480"/>
              <a:gd name="connsiteY2" fmla="*/ 205175 h 205212"/>
              <a:gd name="connsiteX0" fmla="*/ 0 w 317536"/>
              <a:gd name="connsiteY0" fmla="*/ 2 h 230599"/>
              <a:gd name="connsiteX1" fmla="*/ 111091 w 317536"/>
              <a:gd name="connsiteY1" fmla="*/ 136557 h 230599"/>
              <a:gd name="connsiteX2" fmla="*/ 317535 w 317536"/>
              <a:gd name="connsiteY2" fmla="*/ 230575 h 230599"/>
              <a:gd name="connsiteX0" fmla="*/ 0 w 317536"/>
              <a:gd name="connsiteY0" fmla="*/ 2 h 230641"/>
              <a:gd name="connsiteX1" fmla="*/ 111091 w 317536"/>
              <a:gd name="connsiteY1" fmla="*/ 136557 h 230641"/>
              <a:gd name="connsiteX2" fmla="*/ 317535 w 317536"/>
              <a:gd name="connsiteY2" fmla="*/ 230575 h 230641"/>
              <a:gd name="connsiteX0" fmla="*/ 0 w 111647"/>
              <a:gd name="connsiteY0" fmla="*/ 2 h 243321"/>
              <a:gd name="connsiteX1" fmla="*/ 111091 w 111647"/>
              <a:gd name="connsiteY1" fmla="*/ 136557 h 243321"/>
              <a:gd name="connsiteX2" fmla="*/ 107985 w 111647"/>
              <a:gd name="connsiteY2" fmla="*/ 243275 h 243321"/>
              <a:gd name="connsiteX0" fmla="*/ 0 w 108120"/>
              <a:gd name="connsiteY0" fmla="*/ 2 h 243293"/>
              <a:gd name="connsiteX1" fmla="*/ 104741 w 108120"/>
              <a:gd name="connsiteY1" fmla="*/ 76232 h 243293"/>
              <a:gd name="connsiteX2" fmla="*/ 107985 w 108120"/>
              <a:gd name="connsiteY2" fmla="*/ 243275 h 243293"/>
              <a:gd name="connsiteX0" fmla="*/ 0 w 105868"/>
              <a:gd name="connsiteY0" fmla="*/ 2 h 189339"/>
              <a:gd name="connsiteX1" fmla="*/ 104741 w 105868"/>
              <a:gd name="connsiteY1" fmla="*/ 76232 h 189339"/>
              <a:gd name="connsiteX2" fmla="*/ 104810 w 105868"/>
              <a:gd name="connsiteY2" fmla="*/ 189300 h 189339"/>
              <a:gd name="connsiteX0" fmla="*/ 7730 w 113598"/>
              <a:gd name="connsiteY0" fmla="*/ 9044 h 198381"/>
              <a:gd name="connsiteX1" fmla="*/ 7766 w 113598"/>
              <a:gd name="connsiteY1" fmla="*/ 4847 h 198381"/>
              <a:gd name="connsiteX2" fmla="*/ 112471 w 113598"/>
              <a:gd name="connsiteY2" fmla="*/ 85274 h 198381"/>
              <a:gd name="connsiteX3" fmla="*/ 112540 w 113598"/>
              <a:gd name="connsiteY3" fmla="*/ 198342 h 198381"/>
              <a:gd name="connsiteX0" fmla="*/ 20900 w 126768"/>
              <a:gd name="connsiteY0" fmla="*/ 7 h 189344"/>
              <a:gd name="connsiteX1" fmla="*/ 5061 w 126768"/>
              <a:gd name="connsiteY1" fmla="*/ 65660 h 189344"/>
              <a:gd name="connsiteX2" fmla="*/ 125641 w 126768"/>
              <a:gd name="connsiteY2" fmla="*/ 76237 h 189344"/>
              <a:gd name="connsiteX3" fmla="*/ 125710 w 126768"/>
              <a:gd name="connsiteY3" fmla="*/ 189305 h 189344"/>
              <a:gd name="connsiteX0" fmla="*/ 0 w 255093"/>
              <a:gd name="connsiteY0" fmla="*/ 6 h 195693"/>
              <a:gd name="connsiteX1" fmla="*/ 133386 w 255093"/>
              <a:gd name="connsiteY1" fmla="*/ 72009 h 195693"/>
              <a:gd name="connsiteX2" fmla="*/ 253966 w 255093"/>
              <a:gd name="connsiteY2" fmla="*/ 82586 h 195693"/>
              <a:gd name="connsiteX3" fmla="*/ 254035 w 255093"/>
              <a:gd name="connsiteY3" fmla="*/ 195654 h 195693"/>
              <a:gd name="connsiteX0" fmla="*/ 0 w 255093"/>
              <a:gd name="connsiteY0" fmla="*/ 2374 h 198061"/>
              <a:gd name="connsiteX1" fmla="*/ 193711 w 255093"/>
              <a:gd name="connsiteY1" fmla="*/ 7702 h 198061"/>
              <a:gd name="connsiteX2" fmla="*/ 253966 w 255093"/>
              <a:gd name="connsiteY2" fmla="*/ 84954 h 198061"/>
              <a:gd name="connsiteX3" fmla="*/ 254035 w 255093"/>
              <a:gd name="connsiteY3" fmla="*/ 198022 h 198061"/>
              <a:gd name="connsiteX0" fmla="*/ 0 w 255093"/>
              <a:gd name="connsiteY0" fmla="*/ 2374 h 198061"/>
              <a:gd name="connsiteX1" fmla="*/ 193711 w 255093"/>
              <a:gd name="connsiteY1" fmla="*/ 7702 h 198061"/>
              <a:gd name="connsiteX2" fmla="*/ 253966 w 255093"/>
              <a:gd name="connsiteY2" fmla="*/ 84954 h 198061"/>
              <a:gd name="connsiteX3" fmla="*/ 254035 w 255093"/>
              <a:gd name="connsiteY3" fmla="*/ 198022 h 198061"/>
              <a:gd name="connsiteX0" fmla="*/ 0 w 255093"/>
              <a:gd name="connsiteY0" fmla="*/ 39 h 195726"/>
              <a:gd name="connsiteX1" fmla="*/ 193711 w 255093"/>
              <a:gd name="connsiteY1" fmla="*/ 5367 h 195726"/>
              <a:gd name="connsiteX2" fmla="*/ 253966 w 255093"/>
              <a:gd name="connsiteY2" fmla="*/ 82619 h 195726"/>
              <a:gd name="connsiteX3" fmla="*/ 254035 w 255093"/>
              <a:gd name="connsiteY3" fmla="*/ 195687 h 195726"/>
              <a:gd name="connsiteX0" fmla="*/ 0 w 255093"/>
              <a:gd name="connsiteY0" fmla="*/ 106 h 195793"/>
              <a:gd name="connsiteX1" fmla="*/ 193711 w 255093"/>
              <a:gd name="connsiteY1" fmla="*/ 5434 h 195793"/>
              <a:gd name="connsiteX2" fmla="*/ 253966 w 255093"/>
              <a:gd name="connsiteY2" fmla="*/ 82686 h 195793"/>
              <a:gd name="connsiteX3" fmla="*/ 254035 w 255093"/>
              <a:gd name="connsiteY3" fmla="*/ 195754 h 195793"/>
              <a:gd name="connsiteX0" fmla="*/ 0 w 255093"/>
              <a:gd name="connsiteY0" fmla="*/ 106 h 195793"/>
              <a:gd name="connsiteX1" fmla="*/ 193711 w 255093"/>
              <a:gd name="connsiteY1" fmla="*/ 5434 h 195793"/>
              <a:gd name="connsiteX2" fmla="*/ 253966 w 255093"/>
              <a:gd name="connsiteY2" fmla="*/ 82686 h 195793"/>
              <a:gd name="connsiteX3" fmla="*/ 254035 w 255093"/>
              <a:gd name="connsiteY3" fmla="*/ 195754 h 195793"/>
              <a:gd name="connsiteX0" fmla="*/ 0 w 255093"/>
              <a:gd name="connsiteY0" fmla="*/ 909 h 196596"/>
              <a:gd name="connsiteX1" fmla="*/ 228576 w 255093"/>
              <a:gd name="connsiteY1" fmla="*/ 2003 h 196596"/>
              <a:gd name="connsiteX2" fmla="*/ 253966 w 255093"/>
              <a:gd name="connsiteY2" fmla="*/ 83489 h 196596"/>
              <a:gd name="connsiteX3" fmla="*/ 254035 w 255093"/>
              <a:gd name="connsiteY3" fmla="*/ 196557 h 196596"/>
              <a:gd name="connsiteX0" fmla="*/ 0 w 256398"/>
              <a:gd name="connsiteY0" fmla="*/ 909 h 196605"/>
              <a:gd name="connsiteX1" fmla="*/ 228576 w 256398"/>
              <a:gd name="connsiteY1" fmla="*/ 2003 h 196605"/>
              <a:gd name="connsiteX2" fmla="*/ 255667 w 256398"/>
              <a:gd name="connsiteY2" fmla="*/ 91956 h 196605"/>
              <a:gd name="connsiteX3" fmla="*/ 254035 w 256398"/>
              <a:gd name="connsiteY3" fmla="*/ 196557 h 196605"/>
              <a:gd name="connsiteX0" fmla="*/ 0 w 255667"/>
              <a:gd name="connsiteY0" fmla="*/ 909 h 196605"/>
              <a:gd name="connsiteX1" fmla="*/ 228576 w 255667"/>
              <a:gd name="connsiteY1" fmla="*/ 2003 h 196605"/>
              <a:gd name="connsiteX2" fmla="*/ 255667 w 255667"/>
              <a:gd name="connsiteY2" fmla="*/ 91956 h 196605"/>
              <a:gd name="connsiteX3" fmla="*/ 254035 w 255667"/>
              <a:gd name="connsiteY3" fmla="*/ 196557 h 196605"/>
              <a:gd name="connsiteX0" fmla="*/ 0 w 255667"/>
              <a:gd name="connsiteY0" fmla="*/ 909 h 272773"/>
              <a:gd name="connsiteX1" fmla="*/ 228576 w 255667"/>
              <a:gd name="connsiteY1" fmla="*/ 2003 h 272773"/>
              <a:gd name="connsiteX2" fmla="*/ 255667 w 255667"/>
              <a:gd name="connsiteY2" fmla="*/ 91956 h 272773"/>
              <a:gd name="connsiteX3" fmla="*/ 254035 w 255667"/>
              <a:gd name="connsiteY3" fmla="*/ 272757 h 272773"/>
              <a:gd name="connsiteX0" fmla="*/ 0 w 255667"/>
              <a:gd name="connsiteY0" fmla="*/ 909 h 221986"/>
              <a:gd name="connsiteX1" fmla="*/ 228576 w 255667"/>
              <a:gd name="connsiteY1" fmla="*/ 2003 h 221986"/>
              <a:gd name="connsiteX2" fmla="*/ 255667 w 255667"/>
              <a:gd name="connsiteY2" fmla="*/ 91956 h 221986"/>
              <a:gd name="connsiteX3" fmla="*/ 254885 w 255667"/>
              <a:gd name="connsiteY3" fmla="*/ 221957 h 22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667" h="221986">
                <a:moveTo>
                  <a:pt x="0" y="909"/>
                </a:moveTo>
                <a:cubicBezTo>
                  <a:pt x="6" y="210"/>
                  <a:pt x="163494" y="-1177"/>
                  <a:pt x="228576" y="2003"/>
                </a:cubicBezTo>
                <a:cubicBezTo>
                  <a:pt x="255558" y="5183"/>
                  <a:pt x="254080" y="40657"/>
                  <a:pt x="255667" y="91956"/>
                </a:cubicBezTo>
                <a:cubicBezTo>
                  <a:pt x="255238" y="161076"/>
                  <a:pt x="255532" y="223537"/>
                  <a:pt x="254885" y="221957"/>
                </a:cubicBezTo>
              </a:path>
            </a:pathLst>
          </a:custGeom>
          <a:ln w="12700">
            <a:solidFill>
              <a:srgbClr val="349D6D"/>
            </a:solidFill>
            <a:prstDash val="dash"/>
          </a:ln>
          <a:effectLst>
            <a:glow rad="25400">
              <a:schemeClr val="bg1">
                <a:alpha val="8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正方形/長方形 98"/>
          <p:cNvSpPr/>
          <p:nvPr/>
        </p:nvSpPr>
        <p:spPr>
          <a:xfrm>
            <a:off x="1477433" y="1915398"/>
            <a:ext cx="1973274" cy="135144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9" name="フリーフォーム 168"/>
          <p:cNvSpPr/>
          <p:nvPr/>
        </p:nvSpPr>
        <p:spPr>
          <a:xfrm flipH="1">
            <a:off x="3340957" y="4722308"/>
            <a:ext cx="247650" cy="679450"/>
          </a:xfrm>
          <a:custGeom>
            <a:avLst/>
            <a:gdLst>
              <a:gd name="connsiteX0" fmla="*/ 244475 w 247650"/>
              <a:gd name="connsiteY0" fmla="*/ 0 h 622300"/>
              <a:gd name="connsiteX1" fmla="*/ 247650 w 247650"/>
              <a:gd name="connsiteY1" fmla="*/ 165100 h 622300"/>
              <a:gd name="connsiteX2" fmla="*/ 0 w 247650"/>
              <a:gd name="connsiteY2" fmla="*/ 441325 h 622300"/>
              <a:gd name="connsiteX3" fmla="*/ 0 w 247650"/>
              <a:gd name="connsiteY3" fmla="*/ 622300 h 622300"/>
              <a:gd name="connsiteX0" fmla="*/ 244475 w 247650"/>
              <a:gd name="connsiteY0" fmla="*/ 0 h 622300"/>
              <a:gd name="connsiteX1" fmla="*/ 247650 w 247650"/>
              <a:gd name="connsiteY1" fmla="*/ 247650 h 622300"/>
              <a:gd name="connsiteX2" fmla="*/ 0 w 247650"/>
              <a:gd name="connsiteY2" fmla="*/ 441325 h 622300"/>
              <a:gd name="connsiteX3" fmla="*/ 0 w 247650"/>
              <a:gd name="connsiteY3" fmla="*/ 622300 h 622300"/>
              <a:gd name="connsiteX0" fmla="*/ 244475 w 247650"/>
              <a:gd name="connsiteY0" fmla="*/ 0 h 679450"/>
              <a:gd name="connsiteX1" fmla="*/ 247650 w 247650"/>
              <a:gd name="connsiteY1" fmla="*/ 247650 h 679450"/>
              <a:gd name="connsiteX2" fmla="*/ 0 w 247650"/>
              <a:gd name="connsiteY2" fmla="*/ 441325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247650 h 679450"/>
              <a:gd name="connsiteX2" fmla="*/ 0 w 247650"/>
              <a:gd name="connsiteY2" fmla="*/ 441325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247650 h 679450"/>
              <a:gd name="connsiteX2" fmla="*/ 0 w 247650"/>
              <a:gd name="connsiteY2" fmla="*/ 441325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247650 h 679450"/>
              <a:gd name="connsiteX2" fmla="*/ 0 w 247650"/>
              <a:gd name="connsiteY2" fmla="*/ 527050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247650 h 679450"/>
              <a:gd name="connsiteX2" fmla="*/ 0 w 247650"/>
              <a:gd name="connsiteY2" fmla="*/ 527050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171450 h 679450"/>
              <a:gd name="connsiteX2" fmla="*/ 0 w 247650"/>
              <a:gd name="connsiteY2" fmla="*/ 527050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171450 h 679450"/>
              <a:gd name="connsiteX2" fmla="*/ 0 w 247650"/>
              <a:gd name="connsiteY2" fmla="*/ 498475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171450 h 679450"/>
              <a:gd name="connsiteX2" fmla="*/ 0 w 247650"/>
              <a:gd name="connsiteY2" fmla="*/ 498475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171450 h 679450"/>
              <a:gd name="connsiteX2" fmla="*/ 0 w 247650"/>
              <a:gd name="connsiteY2" fmla="*/ 498475 h 679450"/>
              <a:gd name="connsiteX3" fmla="*/ 0 w 247650"/>
              <a:gd name="connsiteY3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" h="679450">
                <a:moveTo>
                  <a:pt x="244475" y="0"/>
                </a:moveTo>
                <a:cubicBezTo>
                  <a:pt x="245533" y="55033"/>
                  <a:pt x="246592" y="116417"/>
                  <a:pt x="247650" y="171450"/>
                </a:cubicBezTo>
                <a:cubicBezTo>
                  <a:pt x="247650" y="347133"/>
                  <a:pt x="0" y="370417"/>
                  <a:pt x="0" y="498475"/>
                </a:cubicBezTo>
                <a:lnTo>
                  <a:pt x="0" y="679450"/>
                </a:lnTo>
              </a:path>
            </a:pathLst>
          </a:custGeom>
          <a:ln w="73025">
            <a:solidFill>
              <a:srgbClr val="9EC2DB"/>
            </a:solidFill>
            <a:prstDash val="sysDot"/>
            <a:tailEnd type="stealth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0" name="フリーフォーム 169"/>
          <p:cNvSpPr/>
          <p:nvPr/>
        </p:nvSpPr>
        <p:spPr>
          <a:xfrm>
            <a:off x="2850887" y="4722308"/>
            <a:ext cx="247650" cy="679450"/>
          </a:xfrm>
          <a:custGeom>
            <a:avLst/>
            <a:gdLst>
              <a:gd name="connsiteX0" fmla="*/ 244475 w 247650"/>
              <a:gd name="connsiteY0" fmla="*/ 0 h 622300"/>
              <a:gd name="connsiteX1" fmla="*/ 247650 w 247650"/>
              <a:gd name="connsiteY1" fmla="*/ 165100 h 622300"/>
              <a:gd name="connsiteX2" fmla="*/ 0 w 247650"/>
              <a:gd name="connsiteY2" fmla="*/ 441325 h 622300"/>
              <a:gd name="connsiteX3" fmla="*/ 0 w 247650"/>
              <a:gd name="connsiteY3" fmla="*/ 622300 h 622300"/>
              <a:gd name="connsiteX0" fmla="*/ 244475 w 247650"/>
              <a:gd name="connsiteY0" fmla="*/ 0 h 622300"/>
              <a:gd name="connsiteX1" fmla="*/ 247650 w 247650"/>
              <a:gd name="connsiteY1" fmla="*/ 247650 h 622300"/>
              <a:gd name="connsiteX2" fmla="*/ 0 w 247650"/>
              <a:gd name="connsiteY2" fmla="*/ 441325 h 622300"/>
              <a:gd name="connsiteX3" fmla="*/ 0 w 247650"/>
              <a:gd name="connsiteY3" fmla="*/ 622300 h 622300"/>
              <a:gd name="connsiteX0" fmla="*/ 244475 w 247650"/>
              <a:gd name="connsiteY0" fmla="*/ 0 h 679450"/>
              <a:gd name="connsiteX1" fmla="*/ 247650 w 247650"/>
              <a:gd name="connsiteY1" fmla="*/ 247650 h 679450"/>
              <a:gd name="connsiteX2" fmla="*/ 0 w 247650"/>
              <a:gd name="connsiteY2" fmla="*/ 441325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247650 h 679450"/>
              <a:gd name="connsiteX2" fmla="*/ 0 w 247650"/>
              <a:gd name="connsiteY2" fmla="*/ 441325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247650 h 679450"/>
              <a:gd name="connsiteX2" fmla="*/ 0 w 247650"/>
              <a:gd name="connsiteY2" fmla="*/ 441325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247650 h 679450"/>
              <a:gd name="connsiteX2" fmla="*/ 0 w 247650"/>
              <a:gd name="connsiteY2" fmla="*/ 527050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247650 h 679450"/>
              <a:gd name="connsiteX2" fmla="*/ 0 w 247650"/>
              <a:gd name="connsiteY2" fmla="*/ 527050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171450 h 679450"/>
              <a:gd name="connsiteX2" fmla="*/ 0 w 247650"/>
              <a:gd name="connsiteY2" fmla="*/ 527050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171450 h 679450"/>
              <a:gd name="connsiteX2" fmla="*/ 0 w 247650"/>
              <a:gd name="connsiteY2" fmla="*/ 498475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171450 h 679450"/>
              <a:gd name="connsiteX2" fmla="*/ 0 w 247650"/>
              <a:gd name="connsiteY2" fmla="*/ 498475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171450 h 679450"/>
              <a:gd name="connsiteX2" fmla="*/ 0 w 247650"/>
              <a:gd name="connsiteY2" fmla="*/ 498475 h 679450"/>
              <a:gd name="connsiteX3" fmla="*/ 0 w 247650"/>
              <a:gd name="connsiteY3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" h="679450">
                <a:moveTo>
                  <a:pt x="244475" y="0"/>
                </a:moveTo>
                <a:cubicBezTo>
                  <a:pt x="245533" y="55033"/>
                  <a:pt x="246592" y="116417"/>
                  <a:pt x="247650" y="171450"/>
                </a:cubicBezTo>
                <a:cubicBezTo>
                  <a:pt x="247650" y="347133"/>
                  <a:pt x="0" y="370417"/>
                  <a:pt x="0" y="498475"/>
                </a:cubicBezTo>
                <a:lnTo>
                  <a:pt x="0" y="679450"/>
                </a:lnTo>
              </a:path>
            </a:pathLst>
          </a:custGeom>
          <a:ln w="73025">
            <a:solidFill>
              <a:srgbClr val="9EC2DB"/>
            </a:solidFill>
            <a:prstDash val="sysDot"/>
            <a:tailEnd type="stealth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2" name="直線コネクタ 171"/>
          <p:cNvCxnSpPr/>
          <p:nvPr/>
        </p:nvCxnSpPr>
        <p:spPr>
          <a:xfrm flipH="1" flipV="1">
            <a:off x="3205632" y="4611409"/>
            <a:ext cx="9401" cy="810175"/>
          </a:xfrm>
          <a:prstGeom prst="line">
            <a:avLst/>
          </a:prstGeom>
          <a:ln w="90170" cap="flat" cmpd="sng">
            <a:solidFill>
              <a:srgbClr val="AFCCE0"/>
            </a:solidFill>
            <a:prstDash val="sysDot"/>
            <a:round/>
            <a:headEnd type="stealth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直線コネクタ 172"/>
          <p:cNvCxnSpPr/>
          <p:nvPr/>
        </p:nvCxnSpPr>
        <p:spPr>
          <a:xfrm flipV="1">
            <a:off x="2946952" y="5985415"/>
            <a:ext cx="0" cy="267435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直線コネクタ 173"/>
          <p:cNvCxnSpPr/>
          <p:nvPr/>
        </p:nvCxnSpPr>
        <p:spPr>
          <a:xfrm flipV="1">
            <a:off x="3476720" y="6053573"/>
            <a:ext cx="0" cy="198771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直線コネクタ 174"/>
          <p:cNvCxnSpPr/>
          <p:nvPr/>
        </p:nvCxnSpPr>
        <p:spPr>
          <a:xfrm flipV="1">
            <a:off x="2829834" y="5479138"/>
            <a:ext cx="0" cy="561513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直線コネクタ 175"/>
          <p:cNvCxnSpPr/>
          <p:nvPr/>
        </p:nvCxnSpPr>
        <p:spPr>
          <a:xfrm flipV="1">
            <a:off x="3214563" y="5463329"/>
            <a:ext cx="0" cy="561513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直線コネクタ 176"/>
          <p:cNvCxnSpPr/>
          <p:nvPr/>
        </p:nvCxnSpPr>
        <p:spPr>
          <a:xfrm flipV="1">
            <a:off x="3601050" y="5463329"/>
            <a:ext cx="0" cy="561513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8" name="図 177" descr="L47-security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299" y="5308419"/>
            <a:ext cx="571607" cy="448158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79" name="図 178" descr="L47-security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92" y="5308419"/>
            <a:ext cx="571607" cy="448158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80" name="図 179" descr="L47-security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507" y="5308419"/>
            <a:ext cx="571607" cy="448158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81" name="図 180" descr="L1-mirr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844" y="4462183"/>
            <a:ext cx="609819" cy="457564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grpSp>
        <p:nvGrpSpPr>
          <p:cNvPr id="184" name="図形グループ 183"/>
          <p:cNvGrpSpPr/>
          <p:nvPr/>
        </p:nvGrpSpPr>
        <p:grpSpPr>
          <a:xfrm>
            <a:off x="1653555" y="5308642"/>
            <a:ext cx="1045021" cy="301890"/>
            <a:chOff x="1194141" y="2131596"/>
            <a:chExt cx="1045021" cy="301890"/>
          </a:xfrm>
        </p:grpSpPr>
        <p:pic>
          <p:nvPicPr>
            <p:cNvPr id="185" name="図 184" descr="L47-icon-cach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141" y="2166017"/>
              <a:ext cx="209640" cy="175230"/>
            </a:xfrm>
            <a:prstGeom prst="rect">
              <a:avLst/>
            </a:prstGeom>
          </p:spPr>
        </p:pic>
        <p:sp>
          <p:nvSpPr>
            <p:cNvPr id="186" name="テキスト ボックス 185"/>
            <p:cNvSpPr txBox="1"/>
            <p:nvPr/>
          </p:nvSpPr>
          <p:spPr>
            <a:xfrm>
              <a:off x="1432773" y="2131596"/>
              <a:ext cx="806389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security</a:t>
              </a:r>
              <a:endParaRPr lang="en-US" altLang="ja-JP" sz="1350" dirty="0"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cxnSp>
        <p:nvCxnSpPr>
          <p:cNvPr id="199" name="直線コネクタ 198"/>
          <p:cNvCxnSpPr/>
          <p:nvPr/>
        </p:nvCxnSpPr>
        <p:spPr>
          <a:xfrm flipH="1">
            <a:off x="2703453" y="6056746"/>
            <a:ext cx="1045959" cy="0"/>
          </a:xfrm>
          <a:prstGeom prst="line">
            <a:avLst/>
          </a:prstGeom>
          <a:ln w="102870" cap="rnd" cmpd="sng">
            <a:solidFill>
              <a:srgbClr val="8EC3AA"/>
            </a:solidFill>
            <a:prstDash val="sysDot"/>
          </a:ln>
          <a:effectLst>
            <a:glow rad="38100">
              <a:srgbClr val="D4ECE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直線コネクタ 199"/>
          <p:cNvCxnSpPr/>
          <p:nvPr/>
        </p:nvCxnSpPr>
        <p:spPr>
          <a:xfrm flipH="1">
            <a:off x="2603159" y="6056746"/>
            <a:ext cx="1045959" cy="0"/>
          </a:xfrm>
          <a:prstGeom prst="line">
            <a:avLst/>
          </a:prstGeom>
          <a:ln w="102870" cap="rnd" cmpd="sng">
            <a:solidFill>
              <a:srgbClr val="8EC3AA"/>
            </a:solidFill>
            <a:prstDash val="sysDot"/>
          </a:ln>
          <a:effectLst>
            <a:glow rad="38100">
              <a:srgbClr val="D4ECE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直線コネクタ 201"/>
          <p:cNvCxnSpPr/>
          <p:nvPr/>
        </p:nvCxnSpPr>
        <p:spPr>
          <a:xfrm flipV="1">
            <a:off x="5614923" y="5070859"/>
            <a:ext cx="0" cy="331550"/>
          </a:xfrm>
          <a:prstGeom prst="line">
            <a:avLst/>
          </a:prstGeom>
          <a:ln w="12700" cmpd="sng">
            <a:solidFill>
              <a:srgbClr val="43C21F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正方形/長方形 47"/>
          <p:cNvSpPr/>
          <p:nvPr/>
        </p:nvSpPr>
        <p:spPr>
          <a:xfrm>
            <a:off x="1477434" y="4451906"/>
            <a:ext cx="2676484" cy="180043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8" name="正方形/長方形 207"/>
          <p:cNvSpPr/>
          <p:nvPr/>
        </p:nvSpPr>
        <p:spPr>
          <a:xfrm>
            <a:off x="1477432" y="3426258"/>
            <a:ext cx="2676485" cy="89365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1" name="直線コネクタ 220"/>
          <p:cNvCxnSpPr/>
          <p:nvPr/>
        </p:nvCxnSpPr>
        <p:spPr>
          <a:xfrm flipV="1">
            <a:off x="5944758" y="4912216"/>
            <a:ext cx="0" cy="827421"/>
          </a:xfrm>
          <a:prstGeom prst="line">
            <a:avLst/>
          </a:prstGeom>
          <a:ln w="12700" cmpd="sng">
            <a:solidFill>
              <a:srgbClr val="43C21F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直線コネクタ 221"/>
          <p:cNvCxnSpPr/>
          <p:nvPr/>
        </p:nvCxnSpPr>
        <p:spPr>
          <a:xfrm flipV="1">
            <a:off x="6260659" y="5070859"/>
            <a:ext cx="0" cy="331550"/>
          </a:xfrm>
          <a:prstGeom prst="line">
            <a:avLst/>
          </a:prstGeom>
          <a:ln w="12700" cmpd="sng">
            <a:solidFill>
              <a:srgbClr val="43C21F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直線コネクタ 222"/>
          <p:cNvCxnSpPr/>
          <p:nvPr/>
        </p:nvCxnSpPr>
        <p:spPr>
          <a:xfrm flipH="1">
            <a:off x="5486879" y="5402409"/>
            <a:ext cx="869089" cy="0"/>
          </a:xfrm>
          <a:prstGeom prst="line">
            <a:avLst/>
          </a:prstGeom>
          <a:ln w="52070" cap="rnd" cmpd="sng">
            <a:solidFill>
              <a:srgbClr val="43C21F">
                <a:alpha val="80000"/>
              </a:srgbClr>
            </a:solidFill>
            <a:prstDash val="sysDot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直線コネクタ 226"/>
          <p:cNvCxnSpPr/>
          <p:nvPr/>
        </p:nvCxnSpPr>
        <p:spPr>
          <a:xfrm flipV="1">
            <a:off x="6260659" y="4451905"/>
            <a:ext cx="0" cy="435340"/>
          </a:xfrm>
          <a:prstGeom prst="line">
            <a:avLst/>
          </a:prstGeom>
          <a:ln w="12700" cmpd="sng">
            <a:solidFill>
              <a:srgbClr val="FF6600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直線コネクタ 228"/>
          <p:cNvCxnSpPr/>
          <p:nvPr/>
        </p:nvCxnSpPr>
        <p:spPr>
          <a:xfrm flipV="1">
            <a:off x="5944758" y="4078137"/>
            <a:ext cx="445" cy="791732"/>
          </a:xfrm>
          <a:prstGeom prst="line">
            <a:avLst/>
          </a:prstGeom>
          <a:ln w="12700" cmpd="sng">
            <a:solidFill>
              <a:srgbClr val="FF6600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直線コネクタ 229"/>
          <p:cNvCxnSpPr/>
          <p:nvPr/>
        </p:nvCxnSpPr>
        <p:spPr>
          <a:xfrm flipV="1">
            <a:off x="5616956" y="4451905"/>
            <a:ext cx="0" cy="435340"/>
          </a:xfrm>
          <a:prstGeom prst="line">
            <a:avLst/>
          </a:prstGeom>
          <a:ln w="12700" cmpd="sng">
            <a:solidFill>
              <a:srgbClr val="FF6600"/>
            </a:solidFill>
            <a:prstDash val="dash"/>
          </a:ln>
          <a:effectLst>
            <a:glow rad="254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図形グループ 40"/>
          <p:cNvGrpSpPr/>
          <p:nvPr/>
        </p:nvGrpSpPr>
        <p:grpSpPr>
          <a:xfrm>
            <a:off x="5362638" y="4684433"/>
            <a:ext cx="501654" cy="501654"/>
            <a:chOff x="5513523" y="3703694"/>
            <a:chExt cx="501654" cy="501654"/>
          </a:xfrm>
        </p:grpSpPr>
        <p:sp>
          <p:nvSpPr>
            <p:cNvPr id="137" name="円/楕円 136"/>
            <p:cNvSpPr/>
            <p:nvPr/>
          </p:nvSpPr>
          <p:spPr>
            <a:xfrm>
              <a:off x="5513523" y="3703694"/>
              <a:ext cx="501654" cy="501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51000">
                  <a:schemeClr val="accent6">
                    <a:lumMod val="75000"/>
                  </a:schemeClr>
                </a:gs>
                <a:gs pos="66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" name="図 2" descr="L47-security-virtual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793" y="3772964"/>
              <a:ext cx="363115" cy="363115"/>
            </a:xfrm>
            <a:prstGeom prst="rect">
              <a:avLst/>
            </a:prstGeom>
          </p:spPr>
        </p:pic>
      </p:grpSp>
      <p:grpSp>
        <p:nvGrpSpPr>
          <p:cNvPr id="139" name="図形グループ 138"/>
          <p:cNvGrpSpPr/>
          <p:nvPr/>
        </p:nvGrpSpPr>
        <p:grpSpPr>
          <a:xfrm>
            <a:off x="5688360" y="4684433"/>
            <a:ext cx="501654" cy="501654"/>
            <a:chOff x="5513523" y="3703694"/>
            <a:chExt cx="501654" cy="501654"/>
          </a:xfrm>
        </p:grpSpPr>
        <p:sp>
          <p:nvSpPr>
            <p:cNvPr id="140" name="円/楕円 139"/>
            <p:cNvSpPr/>
            <p:nvPr/>
          </p:nvSpPr>
          <p:spPr>
            <a:xfrm>
              <a:off x="5513523" y="3703694"/>
              <a:ext cx="501654" cy="501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51000">
                  <a:schemeClr val="accent6">
                    <a:lumMod val="75000"/>
                  </a:schemeClr>
                </a:gs>
                <a:gs pos="66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1" name="図 140" descr="L47-security-virtual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793" y="3772964"/>
              <a:ext cx="363115" cy="363115"/>
            </a:xfrm>
            <a:prstGeom prst="rect">
              <a:avLst/>
            </a:prstGeom>
          </p:spPr>
        </p:pic>
      </p:grpSp>
      <p:grpSp>
        <p:nvGrpSpPr>
          <p:cNvPr id="142" name="図形グループ 141"/>
          <p:cNvGrpSpPr/>
          <p:nvPr/>
        </p:nvGrpSpPr>
        <p:grpSpPr>
          <a:xfrm>
            <a:off x="6014082" y="4684433"/>
            <a:ext cx="501654" cy="501654"/>
            <a:chOff x="5513523" y="3703694"/>
            <a:chExt cx="501654" cy="501654"/>
          </a:xfrm>
        </p:grpSpPr>
        <p:sp>
          <p:nvSpPr>
            <p:cNvPr id="143" name="円/楕円 142"/>
            <p:cNvSpPr/>
            <p:nvPr/>
          </p:nvSpPr>
          <p:spPr>
            <a:xfrm>
              <a:off x="5513523" y="3703694"/>
              <a:ext cx="501654" cy="501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51000">
                  <a:schemeClr val="accent6">
                    <a:lumMod val="75000"/>
                  </a:schemeClr>
                </a:gs>
                <a:gs pos="66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4" name="図 143" descr="L47-security-virtual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793" y="3772964"/>
              <a:ext cx="363115" cy="363115"/>
            </a:xfrm>
            <a:prstGeom prst="rect">
              <a:avLst/>
            </a:prstGeom>
          </p:spPr>
        </p:pic>
      </p:grpSp>
      <p:cxnSp>
        <p:nvCxnSpPr>
          <p:cNvPr id="224" name="直線コネクタ 223"/>
          <p:cNvCxnSpPr/>
          <p:nvPr/>
        </p:nvCxnSpPr>
        <p:spPr>
          <a:xfrm flipH="1">
            <a:off x="5494058" y="4451905"/>
            <a:ext cx="861910" cy="0"/>
          </a:xfrm>
          <a:prstGeom prst="line">
            <a:avLst/>
          </a:prstGeom>
          <a:ln w="52070" cap="rnd" cmpd="sng">
            <a:solidFill>
              <a:srgbClr val="FF6600">
                <a:alpha val="80000"/>
              </a:srgbClr>
            </a:solidFill>
            <a:prstDash val="sysDot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0" name="図形グループ 129"/>
          <p:cNvGrpSpPr/>
          <p:nvPr/>
        </p:nvGrpSpPr>
        <p:grpSpPr>
          <a:xfrm>
            <a:off x="5766199" y="5216399"/>
            <a:ext cx="355532" cy="411740"/>
            <a:chOff x="136818" y="190223"/>
            <a:chExt cx="380707" cy="440895"/>
          </a:xfrm>
        </p:grpSpPr>
        <p:pic>
          <p:nvPicPr>
            <p:cNvPr id="131" name="図 130" descr="L2-sw-virtual-box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18" y="190223"/>
              <a:ext cx="380707" cy="440895"/>
            </a:xfrm>
            <a:prstGeom prst="rect">
              <a:avLst/>
            </a:prstGeom>
            <a:effectLst>
              <a:glow rad="25400">
                <a:schemeClr val="bg1">
                  <a:alpha val="70000"/>
                </a:schemeClr>
              </a:glow>
            </a:effectLst>
          </p:spPr>
        </p:pic>
        <p:pic>
          <p:nvPicPr>
            <p:cNvPr id="132" name="図 131" descr="L2-sw-virtual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742" y="269331"/>
              <a:ext cx="256859" cy="301359"/>
            </a:xfrm>
            <a:prstGeom prst="rect">
              <a:avLst/>
            </a:prstGeom>
          </p:spPr>
        </p:pic>
      </p:grpSp>
      <p:grpSp>
        <p:nvGrpSpPr>
          <p:cNvPr id="127" name="図形グループ 126"/>
          <p:cNvGrpSpPr/>
          <p:nvPr/>
        </p:nvGrpSpPr>
        <p:grpSpPr>
          <a:xfrm>
            <a:off x="5766199" y="4246035"/>
            <a:ext cx="355532" cy="411740"/>
            <a:chOff x="136818" y="190223"/>
            <a:chExt cx="380707" cy="440895"/>
          </a:xfrm>
        </p:grpSpPr>
        <p:pic>
          <p:nvPicPr>
            <p:cNvPr id="128" name="図 127" descr="L2-sw-virtual-box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18" y="190223"/>
              <a:ext cx="380707" cy="440895"/>
            </a:xfrm>
            <a:prstGeom prst="rect">
              <a:avLst/>
            </a:prstGeom>
            <a:effectLst>
              <a:glow rad="25400">
                <a:schemeClr val="bg1">
                  <a:alpha val="70000"/>
                </a:schemeClr>
              </a:glow>
            </a:effectLst>
          </p:spPr>
        </p:pic>
        <p:pic>
          <p:nvPicPr>
            <p:cNvPr id="129" name="図 128" descr="L2-sw-virtual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742" y="269331"/>
              <a:ext cx="256859" cy="301359"/>
            </a:xfrm>
            <a:prstGeom prst="rect">
              <a:avLst/>
            </a:prstGeom>
          </p:spPr>
        </p:pic>
      </p:grpSp>
      <p:grpSp>
        <p:nvGrpSpPr>
          <p:cNvPr id="213" name="図形グループ 212"/>
          <p:cNvGrpSpPr/>
          <p:nvPr/>
        </p:nvGrpSpPr>
        <p:grpSpPr>
          <a:xfrm>
            <a:off x="6108154" y="4150015"/>
            <a:ext cx="927901" cy="301890"/>
            <a:chOff x="1053447" y="3792965"/>
            <a:chExt cx="927901" cy="301890"/>
          </a:xfrm>
        </p:grpSpPr>
        <p:pic>
          <p:nvPicPr>
            <p:cNvPr id="214" name="図 213" descr="L2-icon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447" y="3815919"/>
              <a:ext cx="240243" cy="187537"/>
            </a:xfrm>
            <a:prstGeom prst="rect">
              <a:avLst/>
            </a:prstGeom>
          </p:spPr>
        </p:pic>
        <p:sp>
          <p:nvSpPr>
            <p:cNvPr id="215" name="テキスト ボックス 214"/>
            <p:cNvSpPr txBox="1"/>
            <p:nvPr/>
          </p:nvSpPr>
          <p:spPr>
            <a:xfrm>
              <a:off x="1324375" y="3792965"/>
              <a:ext cx="656973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vsw0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Nexus 1000V</a:t>
              </a:r>
            </a:p>
          </p:txBody>
        </p:sp>
      </p:grpSp>
      <p:grpSp>
        <p:nvGrpSpPr>
          <p:cNvPr id="254" name="図形グループ 253"/>
          <p:cNvGrpSpPr/>
          <p:nvPr/>
        </p:nvGrpSpPr>
        <p:grpSpPr>
          <a:xfrm>
            <a:off x="4319585" y="4833697"/>
            <a:ext cx="1321336" cy="301890"/>
            <a:chOff x="1253650" y="896706"/>
            <a:chExt cx="1321336" cy="301890"/>
          </a:xfrm>
        </p:grpSpPr>
        <p:pic>
          <p:nvPicPr>
            <p:cNvPr id="255" name="図 254" descr="L7-icon-serv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650" y="909154"/>
              <a:ext cx="211775" cy="220762"/>
            </a:xfrm>
            <a:prstGeom prst="rect">
              <a:avLst/>
            </a:prstGeom>
          </p:spPr>
        </p:pic>
        <p:sp>
          <p:nvSpPr>
            <p:cNvPr id="256" name="テキスト ボックス 255"/>
            <p:cNvSpPr txBox="1"/>
            <p:nvPr/>
          </p:nvSpPr>
          <p:spPr>
            <a:xfrm>
              <a:off x="1490116" y="896706"/>
              <a:ext cx="1084870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blade</a:t>
              </a:r>
              <a:r>
                <a:rPr lang="en-US" altLang="ja-JP" sz="1350" dirty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0</a:t>
              </a:r>
              <a:endParaRPr lang="en-US" altLang="ja-JP" sz="1350" dirty="0" smtClean="0"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  <a:p>
              <a:pPr>
                <a:lnSpc>
                  <a:spcPct val="93000"/>
                </a:lnSpc>
              </a:pPr>
              <a:r>
                <a:rPr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UCS 5108</a:t>
              </a:r>
              <a:endParaRPr kumimoji="1" lang="en-US" altLang="ja-JP" sz="750" dirty="0" smtClean="0"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endParaRPr>
            </a:p>
          </p:txBody>
        </p:sp>
      </p:grpSp>
      <p:grpSp>
        <p:nvGrpSpPr>
          <p:cNvPr id="257" name="図形グループ 256"/>
          <p:cNvGrpSpPr/>
          <p:nvPr/>
        </p:nvGrpSpPr>
        <p:grpSpPr>
          <a:xfrm>
            <a:off x="6108154" y="5404861"/>
            <a:ext cx="927901" cy="301890"/>
            <a:chOff x="1053447" y="3792965"/>
            <a:chExt cx="927901" cy="301890"/>
          </a:xfrm>
        </p:grpSpPr>
        <p:pic>
          <p:nvPicPr>
            <p:cNvPr id="258" name="図 257" descr="L2-icon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447" y="3815919"/>
              <a:ext cx="240243" cy="187537"/>
            </a:xfrm>
            <a:prstGeom prst="rect">
              <a:avLst/>
            </a:prstGeom>
          </p:spPr>
        </p:pic>
        <p:sp>
          <p:nvSpPr>
            <p:cNvPr id="259" name="テキスト ボックス 258"/>
            <p:cNvSpPr txBox="1"/>
            <p:nvPr/>
          </p:nvSpPr>
          <p:spPr>
            <a:xfrm>
              <a:off x="1324375" y="3792965"/>
              <a:ext cx="656973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vsw1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Nexus 1000V</a:t>
              </a:r>
            </a:p>
          </p:txBody>
        </p:sp>
      </p:grpSp>
      <p:grpSp>
        <p:nvGrpSpPr>
          <p:cNvPr id="260" name="図形グループ 259"/>
          <p:cNvGrpSpPr/>
          <p:nvPr/>
        </p:nvGrpSpPr>
        <p:grpSpPr>
          <a:xfrm>
            <a:off x="5714863" y="2496554"/>
            <a:ext cx="1397382" cy="301890"/>
            <a:chOff x="1253650" y="896706"/>
            <a:chExt cx="1397382" cy="301890"/>
          </a:xfrm>
        </p:grpSpPr>
        <p:pic>
          <p:nvPicPr>
            <p:cNvPr id="261" name="図 260" descr="L7-icon-serv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650" y="909154"/>
              <a:ext cx="211775" cy="220762"/>
            </a:xfrm>
            <a:prstGeom prst="rect">
              <a:avLst/>
            </a:prstGeom>
          </p:spPr>
        </p:pic>
        <p:sp>
          <p:nvSpPr>
            <p:cNvPr id="262" name="テキスト ボックス 261"/>
            <p:cNvSpPr txBox="1"/>
            <p:nvPr/>
          </p:nvSpPr>
          <p:spPr>
            <a:xfrm>
              <a:off x="1490116" y="896706"/>
              <a:ext cx="1160916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server{0..3}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270" name="図形グループ 269"/>
          <p:cNvGrpSpPr/>
          <p:nvPr/>
        </p:nvGrpSpPr>
        <p:grpSpPr>
          <a:xfrm>
            <a:off x="3532275" y="2236849"/>
            <a:ext cx="967355" cy="301890"/>
            <a:chOff x="1253650" y="896706"/>
            <a:chExt cx="967355" cy="301890"/>
          </a:xfrm>
        </p:grpSpPr>
        <p:pic>
          <p:nvPicPr>
            <p:cNvPr id="271" name="図 270" descr="L7-icon-serv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650" y="909154"/>
              <a:ext cx="211775" cy="220762"/>
            </a:xfrm>
            <a:prstGeom prst="rect">
              <a:avLst/>
            </a:prstGeom>
          </p:spPr>
        </p:pic>
        <p:sp>
          <p:nvSpPr>
            <p:cNvPr id="272" name="テキスト ボックス 271"/>
            <p:cNvSpPr txBox="1"/>
            <p:nvPr/>
          </p:nvSpPr>
          <p:spPr>
            <a:xfrm>
              <a:off x="1490116" y="896706"/>
              <a:ext cx="730889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iscsi0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Storwize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371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30500" y="3021616"/>
            <a:ext cx="5519753" cy="1146919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>
                <a:latin typeface="Arial"/>
                <a:cs typeface="Arial"/>
              </a:rPr>
              <a:t>working environment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060700" y="3702714"/>
            <a:ext cx="5689600" cy="260918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kumimoji="1" lang="en-US" altLang="ja-JP" sz="2000" dirty="0" smtClean="0">
                <a:cs typeface="Arial"/>
              </a:rPr>
              <a:t>icons: Illustrator CS6 Mac</a:t>
            </a:r>
          </a:p>
          <a:p>
            <a:pPr marL="342900" indent="-342900">
              <a:buFontTx/>
              <a:buChar char="-"/>
            </a:pPr>
            <a:r>
              <a:rPr lang="en-US" altLang="ja-JP" sz="2000" dirty="0" smtClean="0">
                <a:cs typeface="Arial"/>
              </a:rPr>
              <a:t>edit: PowerPoint 2011 for Mac</a:t>
            </a:r>
            <a:endParaRPr kumimoji="1" lang="ja-JP" altLang="en-US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9134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43200" y="3029432"/>
            <a:ext cx="5952623" cy="196480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ja-JP" dirty="0">
                <a:latin typeface="Arial"/>
                <a:cs typeface="Arial"/>
              </a:rPr>
              <a:t>a</a:t>
            </a:r>
            <a:r>
              <a:rPr kumimoji="1" lang="en-US" altLang="ja-JP" dirty="0" smtClean="0">
                <a:latin typeface="Arial"/>
                <a:cs typeface="Arial"/>
              </a:rPr>
              <a:t>ll materials and objects</a:t>
            </a:r>
            <a:br>
              <a:rPr kumimoji="1" lang="en-US" altLang="ja-JP" dirty="0" smtClean="0">
                <a:latin typeface="Arial"/>
                <a:cs typeface="Arial"/>
              </a:rPr>
            </a:br>
            <a:endParaRPr kumimoji="1" lang="ja-JP" altLang="en-US" sz="2000" dirty="0">
              <a:latin typeface="Arial"/>
              <a:cs typeface="Arial"/>
            </a:endParaRPr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2870200" y="3715414"/>
            <a:ext cx="5519753" cy="1402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2400" kern="1200" baseline="0">
                <a:solidFill>
                  <a:schemeClr val="bg1"/>
                </a:solidFill>
                <a:effectLst>
                  <a:outerShdw blurRad="139700" dir="2700000" algn="tl" rotWithShape="0">
                    <a:schemeClr val="tx1">
                      <a:lumMod val="75000"/>
                      <a:lumOff val="25000"/>
                    </a:schemeClr>
                  </a:outerShdw>
                </a:effectLst>
                <a:latin typeface="Arial"/>
                <a:ea typeface="ヒラギノ角ゴ ProN W3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cs typeface="Arial"/>
              </a:rPr>
              <a:t>in this file are made by Interop community for past 10+ years, and can be used or reproduced without any permission from us. Citation of this source is very much appreciated.</a:t>
            </a:r>
            <a:endParaRPr lang="ja-JP" altLang="en-US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8327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743200" y="3029432"/>
            <a:ext cx="5952623" cy="15044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ja-JP" sz="3200" dirty="0" smtClean="0">
                <a:cs typeface="Arial"/>
              </a:rPr>
              <a:t>INTEROP TOKYO</a:t>
            </a:r>
            <a:r>
              <a:rPr lang="en-US" altLang="ja-JP" sz="3200" dirty="0">
                <a:cs typeface="Arial"/>
              </a:rPr>
              <a:t> </a:t>
            </a:r>
            <a:r>
              <a:rPr lang="en-US" altLang="ja-JP" sz="3200" dirty="0" smtClean="0">
                <a:cs typeface="Arial"/>
              </a:rPr>
              <a:t>NOC TEAM</a:t>
            </a:r>
            <a:r>
              <a:rPr lang="en-US" altLang="ja-JP" dirty="0" smtClean="0">
                <a:cs typeface="Arial"/>
              </a:rPr>
              <a:t/>
            </a:r>
            <a:br>
              <a:rPr lang="en-US" altLang="ja-JP" dirty="0" smtClean="0">
                <a:cs typeface="Arial"/>
              </a:rPr>
            </a:br>
            <a:r>
              <a:rPr lang="en-US" altLang="ja-JP" dirty="0" smtClean="0">
                <a:cs typeface="Arial"/>
              </a:rPr>
              <a:t>http://interop.jp</a:t>
            </a:r>
            <a:endParaRPr kumimoji="1" lang="ja-JP" altLang="en-US" sz="2200" dirty="0">
              <a:cs typeface="Arial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228600" y="4938330"/>
            <a:ext cx="2514600" cy="996468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 baseline="0">
                <a:solidFill>
                  <a:schemeClr val="bg1"/>
                </a:solidFill>
                <a:effectLst>
                  <a:outerShdw blurRad="139700" dist="38100" algn="tl" rotWithShape="0">
                    <a:schemeClr val="tx1">
                      <a:lumMod val="75000"/>
                      <a:lumOff val="25000"/>
                    </a:schemeClr>
                  </a:outerShdw>
                </a:effectLst>
                <a:latin typeface="Arial"/>
                <a:ea typeface="ヒラギノ角ゴ Pro W6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altLang="ja-JP" sz="1800" dirty="0" smtClean="0">
                <a:cs typeface="Arial"/>
              </a:rPr>
              <a:t>designed by</a:t>
            </a:r>
            <a:br>
              <a:rPr lang="en-US" altLang="ja-JP" sz="1800" dirty="0" smtClean="0">
                <a:cs typeface="Arial"/>
              </a:rPr>
            </a:br>
            <a:r>
              <a:rPr lang="en-US" altLang="ja-JP" sz="1800" dirty="0" smtClean="0">
                <a:cs typeface="Arial"/>
              </a:rPr>
              <a:t>field trial by</a:t>
            </a:r>
            <a:endParaRPr lang="ja-JP" altLang="en-US" sz="1800" dirty="0">
              <a:cs typeface="Arial"/>
            </a:endParaRP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2743200" y="4938330"/>
            <a:ext cx="5012824" cy="996468"/>
          </a:xfrm>
          <a:prstGeom prst="rect">
            <a:avLst/>
          </a:prstGeom>
        </p:spPr>
        <p:txBody>
          <a:bodyPr vert="horz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 baseline="0">
                <a:solidFill>
                  <a:schemeClr val="bg1"/>
                </a:solidFill>
                <a:effectLst>
                  <a:outerShdw blurRad="139700" dist="38100" algn="tl" rotWithShape="0">
                    <a:schemeClr val="tx1">
                      <a:lumMod val="75000"/>
                      <a:lumOff val="25000"/>
                    </a:schemeClr>
                  </a:outerShdw>
                </a:effectLst>
                <a:latin typeface="Arial"/>
                <a:ea typeface="ヒラギノ角ゴ Pro W6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1800" dirty="0">
                <a:cs typeface="Arial"/>
              </a:rPr>
              <a:t>Hiroki Kawaguchi</a:t>
            </a:r>
            <a:br>
              <a:rPr lang="en-US" altLang="ja-JP" sz="1800" dirty="0">
                <a:cs typeface="Arial"/>
              </a:rPr>
            </a:br>
            <a:r>
              <a:rPr lang="en-US" altLang="ja-JP" sz="1800" dirty="0">
                <a:cs typeface="Arial"/>
              </a:rPr>
              <a:t>Ryo Nakamura and Yuya Kawakami</a:t>
            </a:r>
            <a:endParaRPr lang="ja-JP" altLang="en-US" sz="1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8822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60700" y="3021616"/>
            <a:ext cx="5519753" cy="14700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>
                <a:latin typeface="Arial"/>
                <a:cs typeface="Arial"/>
              </a:rPr>
              <a:t>before </a:t>
            </a:r>
            <a:r>
              <a:rPr lang="en-US" altLang="ja-JP" dirty="0" smtClean="0">
                <a:latin typeface="Arial"/>
                <a:cs typeface="Arial"/>
              </a:rPr>
              <a:t>you</a:t>
            </a:r>
            <a:r>
              <a:rPr kumimoji="1" lang="en-US" altLang="ja-JP" dirty="0" smtClean="0">
                <a:latin typeface="Arial"/>
                <a:cs typeface="Arial"/>
              </a:rPr>
              <a:t> begin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060700" y="4127500"/>
            <a:ext cx="5126824" cy="1752600"/>
          </a:xfrm>
          <a:prstGeom prst="rect">
            <a:avLst/>
          </a:prstGeom>
        </p:spPr>
        <p:txBody>
          <a:bodyPr/>
          <a:lstStyle/>
          <a:p>
            <a:pPr marL="457200" indent="-457200">
              <a:buAutoNum type="arabicPeriod"/>
            </a:pPr>
            <a:r>
              <a:rPr lang="en-US" altLang="ja-JP" dirty="0">
                <a:effectLst>
                  <a:glow rad="127000">
                    <a:schemeClr val="accent3">
                      <a:lumMod val="75000"/>
                      <a:alpha val="20000"/>
                    </a:schemeClr>
                  </a:glow>
                  <a:outerShdw blurRad="139700" dir="2700000" algn="tl" rotWithShape="0">
                    <a:srgbClr val="245D24"/>
                  </a:outerShdw>
                </a:effectLst>
                <a:latin typeface="Arial"/>
                <a:cs typeface="Arial"/>
              </a:rPr>
              <a:t>i</a:t>
            </a:r>
            <a:r>
              <a:rPr kumimoji="1" lang="en-US" altLang="ja-JP" dirty="0" smtClean="0">
                <a:effectLst>
                  <a:glow rad="127000">
                    <a:schemeClr val="accent3">
                      <a:lumMod val="75000"/>
                      <a:alpha val="20000"/>
                    </a:schemeClr>
                  </a:glow>
                  <a:outerShdw blurRad="139700" dir="2700000" algn="tl" rotWithShape="0">
                    <a:srgbClr val="245D24"/>
                  </a:outerShdw>
                </a:effectLst>
                <a:latin typeface="Arial"/>
                <a:cs typeface="Arial"/>
              </a:rPr>
              <a:t>nstall cmtt10.ttf font from CTAN</a:t>
            </a:r>
          </a:p>
          <a:p>
            <a:pPr lvl="1">
              <a:lnSpc>
                <a:spcPct val="70000"/>
              </a:lnSpc>
            </a:pPr>
            <a:r>
              <a:rPr lang="en-US" altLang="ja-JP" sz="1600" dirty="0" smtClean="0">
                <a:solidFill>
                  <a:schemeClr val="bg1"/>
                </a:solidFill>
                <a:effectLst>
                  <a:glow rad="127000">
                    <a:schemeClr val="accent3">
                      <a:lumMod val="75000"/>
                      <a:alpha val="20000"/>
                    </a:schemeClr>
                  </a:glow>
                  <a:outerShdw blurRad="139700" dir="2700000" algn="tl" rotWithShape="0">
                    <a:srgbClr val="245D24"/>
                  </a:outerShdw>
                </a:effectLst>
                <a:latin typeface="Arial"/>
                <a:cs typeface="Arial"/>
              </a:rPr>
              <a:t>http</a:t>
            </a:r>
            <a:r>
              <a:rPr lang="en-US" altLang="ja-JP" sz="1600" dirty="0">
                <a:solidFill>
                  <a:schemeClr val="bg1"/>
                </a:solidFill>
                <a:effectLst>
                  <a:glow rad="127000">
                    <a:schemeClr val="accent3">
                      <a:lumMod val="75000"/>
                      <a:alpha val="20000"/>
                    </a:schemeClr>
                  </a:glow>
                  <a:outerShdw blurRad="139700" dir="2700000" algn="tl" rotWithShape="0">
                    <a:srgbClr val="245D24"/>
                  </a:outerShdw>
                </a:effectLst>
                <a:latin typeface="Arial"/>
                <a:cs typeface="Arial"/>
              </a:rPr>
              <a:t>://www.ctan.org/tex-archive/fonts/cm/ps-type1/bakoma/ttf/</a:t>
            </a:r>
            <a:endParaRPr kumimoji="1" lang="en-US" altLang="ja-JP" sz="1600" dirty="0" smtClean="0">
              <a:solidFill>
                <a:schemeClr val="bg1"/>
              </a:solidFill>
              <a:effectLst>
                <a:glow rad="127000">
                  <a:schemeClr val="accent3">
                    <a:lumMod val="75000"/>
                    <a:alpha val="20000"/>
                  </a:schemeClr>
                </a:glow>
                <a:outerShdw blurRad="139700" dir="2700000" algn="tl" rotWithShape="0">
                  <a:srgbClr val="245D24"/>
                </a:outerShdw>
              </a:effectLst>
              <a:latin typeface="Arial"/>
              <a:cs typeface="Arial"/>
            </a:endParaRPr>
          </a:p>
          <a:p>
            <a:pPr marL="457200" indent="-457200">
              <a:buAutoNum type="arabicPeriod" startAt="2"/>
            </a:pPr>
            <a:r>
              <a:rPr lang="en-US" altLang="ja-JP" dirty="0" smtClean="0">
                <a:effectLst>
                  <a:glow rad="127000">
                    <a:schemeClr val="accent3">
                      <a:lumMod val="75000"/>
                      <a:alpha val="20000"/>
                    </a:schemeClr>
                  </a:glow>
                  <a:outerShdw blurRad="139700" dir="2700000" algn="tl" rotWithShape="0">
                    <a:srgbClr val="245D24"/>
                  </a:outerShdw>
                </a:effectLst>
                <a:latin typeface="Arial"/>
                <a:cs typeface="Arial"/>
              </a:rPr>
              <a:t>reload</a:t>
            </a:r>
          </a:p>
          <a:p>
            <a:pPr marL="457200" indent="-457200">
              <a:buAutoNum type="arabicPeriod" startAt="2"/>
            </a:pPr>
            <a:r>
              <a:rPr lang="en-US" altLang="ja-JP" dirty="0" smtClean="0">
                <a:effectLst>
                  <a:glow rad="127000">
                    <a:schemeClr val="accent3">
                      <a:lumMod val="75000"/>
                      <a:alpha val="20000"/>
                    </a:schemeClr>
                  </a:glow>
                  <a:outerShdw blurRad="139700" dir="2700000" algn="tl" rotWithShape="0">
                    <a:srgbClr val="245D24"/>
                  </a:outerShdw>
                </a:effectLst>
                <a:latin typeface="Arial"/>
                <a:cs typeface="Arial"/>
              </a:rPr>
              <a:t>have fun</a:t>
            </a:r>
            <a:endParaRPr kumimoji="1" lang="ja-JP" altLang="en-US" dirty="0">
              <a:effectLst>
                <a:glow rad="127000">
                  <a:schemeClr val="accent3">
                    <a:lumMod val="75000"/>
                    <a:alpha val="20000"/>
                  </a:schemeClr>
                </a:glow>
                <a:outerShdw blurRad="139700" dir="2700000" algn="tl" rotWithShape="0">
                  <a:srgbClr val="245D24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7265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60700" y="3021616"/>
            <a:ext cx="5519753" cy="95348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kumimoji="1" lang="en-US" altLang="ja-JP" dirty="0" smtClean="0">
                <a:latin typeface="Arial"/>
                <a:cs typeface="Arial"/>
              </a:rPr>
              <a:t>legend</a:t>
            </a:r>
            <a:endParaRPr kumimoji="1" lang="ja-JP" altLang="en-US" sz="27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6080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角丸四角形 156"/>
          <p:cNvSpPr/>
          <p:nvPr/>
        </p:nvSpPr>
        <p:spPr>
          <a:xfrm>
            <a:off x="0" y="3537790"/>
            <a:ext cx="9143999" cy="934140"/>
          </a:xfrm>
          <a:prstGeom prst="roundRect">
            <a:avLst>
              <a:gd name="adj" fmla="val 0"/>
            </a:avLst>
          </a:prstGeom>
          <a:solidFill>
            <a:srgbClr val="EAF4E6"/>
          </a:solidFill>
          <a:ln w="12700" cap="rnd">
            <a:noFill/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8" name="角丸四角形 157"/>
          <p:cNvSpPr/>
          <p:nvPr/>
        </p:nvSpPr>
        <p:spPr>
          <a:xfrm>
            <a:off x="1630" y="1338662"/>
            <a:ext cx="9142369" cy="934140"/>
          </a:xfrm>
          <a:prstGeom prst="roundRect">
            <a:avLst>
              <a:gd name="adj" fmla="val 0"/>
            </a:avLst>
          </a:prstGeom>
          <a:solidFill>
            <a:srgbClr val="FEEADD"/>
          </a:solidFill>
          <a:ln w="12700" cap="rnd">
            <a:noFill/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9" name="角丸四角形 158"/>
          <p:cNvSpPr/>
          <p:nvPr/>
        </p:nvSpPr>
        <p:spPr>
          <a:xfrm>
            <a:off x="0" y="5736919"/>
            <a:ext cx="9143999" cy="934140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12700" cap="rnd">
            <a:noFill/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角丸四角形 159"/>
          <p:cNvSpPr/>
          <p:nvPr/>
        </p:nvSpPr>
        <p:spPr>
          <a:xfrm>
            <a:off x="0" y="2438226"/>
            <a:ext cx="9143999" cy="934140"/>
          </a:xfrm>
          <a:prstGeom prst="roundRect">
            <a:avLst>
              <a:gd name="adj" fmla="val 0"/>
            </a:avLst>
          </a:prstGeom>
          <a:solidFill>
            <a:srgbClr val="FCE7EB"/>
          </a:solidFill>
          <a:ln w="12700" cap="rnd">
            <a:noFill/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1" name="角丸四角形 160"/>
          <p:cNvSpPr/>
          <p:nvPr/>
        </p:nvSpPr>
        <p:spPr>
          <a:xfrm>
            <a:off x="1630" y="4637354"/>
            <a:ext cx="9142369" cy="934140"/>
          </a:xfrm>
          <a:prstGeom prst="roundRect">
            <a:avLst>
              <a:gd name="adj" fmla="val 0"/>
            </a:avLst>
          </a:prstGeom>
          <a:solidFill>
            <a:srgbClr val="ECF7FA"/>
          </a:solidFill>
          <a:ln w="12700" cap="rnd">
            <a:noFill/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角丸四角形 149"/>
          <p:cNvSpPr/>
          <p:nvPr/>
        </p:nvSpPr>
        <p:spPr>
          <a:xfrm>
            <a:off x="1630" y="239098"/>
            <a:ext cx="9142369" cy="93414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 cap="rnd">
            <a:noFill/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1" name="テキスト ボックス 150"/>
          <p:cNvSpPr txBox="1"/>
          <p:nvPr/>
        </p:nvSpPr>
        <p:spPr>
          <a:xfrm>
            <a:off x="249368" y="552280"/>
            <a:ext cx="4793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>
                    <a:lumMod val="50000"/>
                  </a:schemeClr>
                </a:solidFill>
                <a:effectLst/>
                <a:latin typeface="Helvetica"/>
                <a:cs typeface="Helvetica"/>
              </a:rPr>
              <a:t>L7</a:t>
            </a:r>
            <a:endParaRPr kumimoji="1" lang="ja-JP" altLang="en-US" sz="2000" baseline="30000" dirty="0">
              <a:solidFill>
                <a:schemeClr val="bg1">
                  <a:lumMod val="50000"/>
                </a:schemeClr>
              </a:solidFill>
              <a:effectLst/>
              <a:latin typeface="Helvetica"/>
              <a:cs typeface="Helvetica"/>
            </a:endParaRPr>
          </a:p>
        </p:txBody>
      </p:sp>
      <p:pic>
        <p:nvPicPr>
          <p:cNvPr id="78" name="図 77" descr="L1-openflow-controll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110" y="5834065"/>
            <a:ext cx="522089" cy="391567"/>
          </a:xfrm>
          <a:prstGeom prst="rect">
            <a:avLst/>
          </a:prstGeom>
        </p:spPr>
      </p:pic>
      <p:pic>
        <p:nvPicPr>
          <p:cNvPr id="79" name="図 78" descr="L1-openflo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65" y="5794452"/>
            <a:ext cx="600144" cy="450109"/>
          </a:xfrm>
          <a:prstGeom prst="rect">
            <a:avLst/>
          </a:prstGeom>
        </p:spPr>
      </p:pic>
      <p:pic>
        <p:nvPicPr>
          <p:cNvPr id="80" name="図 79" descr="L1-tes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44" y="5791197"/>
            <a:ext cx="487771" cy="430311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82" name="図 81" descr="L1-mirro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228" y="4717524"/>
            <a:ext cx="609819" cy="457564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84" name="図 83" descr="L1-dp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86" y="4673213"/>
            <a:ext cx="668487" cy="494786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85" name="図 84" descr="L2-clou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51" y="3632049"/>
            <a:ext cx="606493" cy="359608"/>
          </a:xfrm>
          <a:prstGeom prst="rect">
            <a:avLst/>
          </a:prstGeom>
        </p:spPr>
      </p:pic>
      <p:pic>
        <p:nvPicPr>
          <p:cNvPr id="87" name="図 86" descr="L2-mip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065" y="3723845"/>
            <a:ext cx="229312" cy="270019"/>
          </a:xfrm>
          <a:prstGeom prst="rect">
            <a:avLst/>
          </a:prstGeom>
        </p:spPr>
      </p:pic>
      <p:pic>
        <p:nvPicPr>
          <p:cNvPr id="89" name="図 88" descr="L2-ap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91" y="3674632"/>
            <a:ext cx="497893" cy="389571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91" name="図 90" descr="L2-sw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29" y="3603558"/>
            <a:ext cx="660400" cy="495517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93" name="図 92" descr="L3-clou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90" y="2555904"/>
            <a:ext cx="604158" cy="358049"/>
          </a:xfrm>
          <a:prstGeom prst="rect">
            <a:avLst/>
          </a:prstGeom>
        </p:spPr>
      </p:pic>
      <p:pic>
        <p:nvPicPr>
          <p:cNvPr id="96" name="図 95" descr="L3-cp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51" y="2587513"/>
            <a:ext cx="542172" cy="415356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99" name="図 98" descr="L47-outpos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400" y="1374314"/>
            <a:ext cx="279217" cy="557723"/>
          </a:xfrm>
          <a:prstGeom prst="rect">
            <a:avLst/>
          </a:prstGeom>
        </p:spPr>
      </p:pic>
      <p:pic>
        <p:nvPicPr>
          <p:cNvPr id="100" name="図 99" descr="L47-security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88" y="1489329"/>
            <a:ext cx="571607" cy="448158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01" name="図 100" descr="L47-cgn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906" y="1433471"/>
            <a:ext cx="604463" cy="494274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03" name="図 102" descr="L47-cache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98" y="1434058"/>
            <a:ext cx="604463" cy="496862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06" name="図 105" descr="L7-clou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26" y="368531"/>
            <a:ext cx="604158" cy="358224"/>
          </a:xfrm>
          <a:prstGeom prst="rect">
            <a:avLst/>
          </a:prstGeom>
        </p:spPr>
      </p:pic>
      <p:pic>
        <p:nvPicPr>
          <p:cNvPr id="109" name="図 108" descr="L7-terminal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82" y="289369"/>
            <a:ext cx="410939" cy="495582"/>
          </a:xfrm>
          <a:prstGeom prst="rect">
            <a:avLst/>
          </a:prstGeom>
          <a:effectLst>
            <a:outerShdw blurRad="63500" dist="38100" dir="312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10" name="図 109" descr="L7-serial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88" y="411453"/>
            <a:ext cx="446083" cy="283552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11" name="図 110" descr="L7-storag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05" y="372068"/>
            <a:ext cx="404464" cy="326112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12" name="図 111" descr="L7-server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56" y="323678"/>
            <a:ext cx="546147" cy="404607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98" name="図 97" descr="L3-router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30" y="2550753"/>
            <a:ext cx="603798" cy="497896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grpSp>
        <p:nvGrpSpPr>
          <p:cNvPr id="118" name="図形グループ 117"/>
          <p:cNvGrpSpPr/>
          <p:nvPr/>
        </p:nvGrpSpPr>
        <p:grpSpPr>
          <a:xfrm>
            <a:off x="1189352" y="794732"/>
            <a:ext cx="967355" cy="301890"/>
            <a:chOff x="1253650" y="896706"/>
            <a:chExt cx="967355" cy="301890"/>
          </a:xfrm>
        </p:grpSpPr>
        <p:pic>
          <p:nvPicPr>
            <p:cNvPr id="108" name="図 107" descr="L7-icon-server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650" y="909154"/>
              <a:ext cx="211775" cy="220762"/>
            </a:xfrm>
            <a:prstGeom prst="rect">
              <a:avLst/>
            </a:prstGeom>
          </p:spPr>
        </p:pic>
        <p:sp>
          <p:nvSpPr>
            <p:cNvPr id="117" name="テキスト ボックス 116"/>
            <p:cNvSpPr txBox="1"/>
            <p:nvPr/>
          </p:nvSpPr>
          <p:spPr>
            <a:xfrm>
              <a:off x="1490116" y="896706"/>
              <a:ext cx="730889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server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121" name="図形グループ 120"/>
          <p:cNvGrpSpPr/>
          <p:nvPr/>
        </p:nvGrpSpPr>
        <p:grpSpPr>
          <a:xfrm>
            <a:off x="2355752" y="794732"/>
            <a:ext cx="967355" cy="301890"/>
            <a:chOff x="1253650" y="896706"/>
            <a:chExt cx="967355" cy="301890"/>
          </a:xfrm>
        </p:grpSpPr>
        <p:pic>
          <p:nvPicPr>
            <p:cNvPr id="122" name="図 121" descr="L7-icon-server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650" y="909154"/>
              <a:ext cx="211775" cy="220762"/>
            </a:xfrm>
            <a:prstGeom prst="rect">
              <a:avLst/>
            </a:prstGeom>
          </p:spPr>
        </p:pic>
        <p:sp>
          <p:nvSpPr>
            <p:cNvPr id="123" name="テキスト ボックス 122"/>
            <p:cNvSpPr txBox="1"/>
            <p:nvPr/>
          </p:nvSpPr>
          <p:spPr>
            <a:xfrm>
              <a:off x="1490116" y="896706"/>
              <a:ext cx="730889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storage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135" name="図形グループ 134"/>
          <p:cNvGrpSpPr/>
          <p:nvPr/>
        </p:nvGrpSpPr>
        <p:grpSpPr>
          <a:xfrm>
            <a:off x="3487782" y="794732"/>
            <a:ext cx="1621529" cy="301890"/>
            <a:chOff x="4295801" y="794732"/>
            <a:chExt cx="1621529" cy="301890"/>
          </a:xfrm>
        </p:grpSpPr>
        <p:pic>
          <p:nvPicPr>
            <p:cNvPr id="107" name="図 106" descr="L7-icon-etc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801" y="817236"/>
              <a:ext cx="240243" cy="187536"/>
            </a:xfrm>
            <a:prstGeom prst="rect">
              <a:avLst/>
            </a:prstGeom>
          </p:spPr>
        </p:pic>
        <p:sp>
          <p:nvSpPr>
            <p:cNvPr id="130" name="テキスト ボックス 129"/>
            <p:cNvSpPr txBox="1"/>
            <p:nvPr/>
          </p:nvSpPr>
          <p:spPr>
            <a:xfrm>
              <a:off x="4566730" y="794732"/>
              <a:ext cx="1350600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serial-server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136" name="図形グループ 135"/>
          <p:cNvGrpSpPr/>
          <p:nvPr/>
        </p:nvGrpSpPr>
        <p:grpSpPr>
          <a:xfrm>
            <a:off x="4948282" y="794732"/>
            <a:ext cx="1142974" cy="301890"/>
            <a:chOff x="4295801" y="794732"/>
            <a:chExt cx="1142974" cy="301890"/>
          </a:xfrm>
        </p:grpSpPr>
        <p:pic>
          <p:nvPicPr>
            <p:cNvPr id="137" name="図 136" descr="L7-icon-etc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801" y="817236"/>
              <a:ext cx="240243" cy="187536"/>
            </a:xfrm>
            <a:prstGeom prst="rect">
              <a:avLst/>
            </a:prstGeom>
          </p:spPr>
        </p:pic>
        <p:sp>
          <p:nvSpPr>
            <p:cNvPr id="138" name="テキスト ボックス 137"/>
            <p:cNvSpPr txBox="1"/>
            <p:nvPr/>
          </p:nvSpPr>
          <p:spPr>
            <a:xfrm>
              <a:off x="4566730" y="794732"/>
              <a:ext cx="872045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terminal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144" name="図形グループ 143"/>
          <p:cNvGrpSpPr/>
          <p:nvPr/>
        </p:nvGrpSpPr>
        <p:grpSpPr>
          <a:xfrm>
            <a:off x="7720149" y="795011"/>
            <a:ext cx="1027530" cy="252879"/>
            <a:chOff x="7610123" y="1150471"/>
            <a:chExt cx="1027530" cy="252879"/>
          </a:xfrm>
        </p:grpSpPr>
        <p:pic>
          <p:nvPicPr>
            <p:cNvPr id="105" name="図 104" descr="L7-icon-terminal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123" y="1150471"/>
              <a:ext cx="225558" cy="252879"/>
            </a:xfrm>
            <a:prstGeom prst="rect">
              <a:avLst/>
            </a:prstGeom>
          </p:spPr>
        </p:pic>
        <p:sp>
          <p:nvSpPr>
            <p:cNvPr id="143" name="テキスト ボックス 142"/>
            <p:cNvSpPr txBox="1"/>
            <p:nvPr/>
          </p:nvSpPr>
          <p:spPr>
            <a:xfrm>
              <a:off x="7852307" y="1160978"/>
              <a:ext cx="785346" cy="1956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endnode</a:t>
              </a:r>
            </a:p>
          </p:txBody>
        </p:sp>
      </p:grpSp>
      <p:grpSp>
        <p:nvGrpSpPr>
          <p:cNvPr id="149" name="図形グループ 148"/>
          <p:cNvGrpSpPr/>
          <p:nvPr/>
        </p:nvGrpSpPr>
        <p:grpSpPr>
          <a:xfrm>
            <a:off x="7805465" y="1086026"/>
            <a:ext cx="725848" cy="188118"/>
            <a:chOff x="8023438" y="1659489"/>
            <a:chExt cx="725848" cy="188118"/>
          </a:xfrm>
        </p:grpSpPr>
        <p:pic>
          <p:nvPicPr>
            <p:cNvPr id="104" name="図 103" descr="L7-icon-cloud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3438" y="1659489"/>
              <a:ext cx="260189" cy="174347"/>
            </a:xfrm>
            <a:prstGeom prst="rect">
              <a:avLst/>
            </a:prstGeom>
          </p:spPr>
        </p:pic>
        <p:sp>
          <p:nvSpPr>
            <p:cNvPr id="148" name="テキスト ボックス 147"/>
            <p:cNvSpPr txBox="1"/>
            <p:nvPr/>
          </p:nvSpPr>
          <p:spPr>
            <a:xfrm>
              <a:off x="8294927" y="1667173"/>
              <a:ext cx="454359" cy="1804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altLang="ja-JP" sz="1340" dirty="0" smtClean="0">
                  <a:solidFill>
                    <a:srgbClr val="FF000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pstn</a:t>
              </a:r>
            </a:p>
          </p:txBody>
        </p:sp>
      </p:grpSp>
      <p:sp>
        <p:nvSpPr>
          <p:cNvPr id="152" name="テキスト ボックス 151"/>
          <p:cNvSpPr txBox="1"/>
          <p:nvPr/>
        </p:nvSpPr>
        <p:spPr>
          <a:xfrm>
            <a:off x="249368" y="4950536"/>
            <a:ext cx="4793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/>
                <a:cs typeface="Helvetica"/>
              </a:rPr>
              <a:t>L1</a:t>
            </a:r>
            <a:endParaRPr kumimoji="1" lang="ja-JP" altLang="en-US" sz="2000" baseline="300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53" name="テキスト ボックス 152"/>
          <p:cNvSpPr txBox="1"/>
          <p:nvPr/>
        </p:nvSpPr>
        <p:spPr>
          <a:xfrm>
            <a:off x="249369" y="1651844"/>
            <a:ext cx="68756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6600"/>
                </a:solidFill>
                <a:effectLst/>
                <a:latin typeface="Helvetica"/>
                <a:cs typeface="Helvetica"/>
              </a:rPr>
              <a:t>L4-7</a:t>
            </a:r>
            <a:endParaRPr kumimoji="1" lang="ja-JP" altLang="en-US" sz="2000" baseline="30000" dirty="0">
              <a:solidFill>
                <a:srgbClr val="FF6600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54" name="テキスト ボックス 153"/>
          <p:cNvSpPr txBox="1"/>
          <p:nvPr/>
        </p:nvSpPr>
        <p:spPr>
          <a:xfrm>
            <a:off x="249368" y="2751408"/>
            <a:ext cx="4793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effectLst/>
                <a:latin typeface="Helvetica"/>
                <a:cs typeface="Helvetica"/>
              </a:rPr>
              <a:t>L3</a:t>
            </a:r>
            <a:endParaRPr kumimoji="1" lang="ja-JP" altLang="en-US" sz="2000" baseline="30000" dirty="0">
              <a:solidFill>
                <a:srgbClr val="FF0000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55" name="テキスト ボックス 154"/>
          <p:cNvSpPr txBox="1"/>
          <p:nvPr/>
        </p:nvSpPr>
        <p:spPr>
          <a:xfrm>
            <a:off x="249369" y="3850972"/>
            <a:ext cx="47933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8000"/>
                </a:solidFill>
                <a:effectLst/>
                <a:latin typeface="Helvetica"/>
                <a:cs typeface="Helvetica"/>
              </a:rPr>
              <a:t>L2</a:t>
            </a:r>
            <a:endParaRPr kumimoji="1" lang="ja-JP" altLang="en-US" sz="2000" baseline="30000" dirty="0">
              <a:solidFill>
                <a:srgbClr val="008000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56" name="テキスト ボックス 155"/>
          <p:cNvSpPr txBox="1"/>
          <p:nvPr/>
        </p:nvSpPr>
        <p:spPr>
          <a:xfrm>
            <a:off x="249368" y="5957768"/>
            <a:ext cx="3809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3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/>
                <a:cs typeface="Helvetica"/>
              </a:rPr>
              <a:t>*</a:t>
            </a:r>
            <a:endParaRPr kumimoji="1" lang="ja-JP" altLang="en-US" sz="3200" baseline="300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Helvetica"/>
              <a:cs typeface="Helvetica"/>
            </a:endParaRPr>
          </a:p>
        </p:txBody>
      </p:sp>
      <p:grpSp>
        <p:nvGrpSpPr>
          <p:cNvPr id="168" name="図形グループ 167"/>
          <p:cNvGrpSpPr/>
          <p:nvPr/>
        </p:nvGrpSpPr>
        <p:grpSpPr>
          <a:xfrm>
            <a:off x="1197377" y="1889645"/>
            <a:ext cx="952265" cy="301890"/>
            <a:chOff x="1194141" y="2128421"/>
            <a:chExt cx="952265" cy="301890"/>
          </a:xfrm>
        </p:grpSpPr>
        <p:pic>
          <p:nvPicPr>
            <p:cNvPr id="102" name="図 101" descr="L47-icon-cache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141" y="2166017"/>
              <a:ext cx="209640" cy="175230"/>
            </a:xfrm>
            <a:prstGeom prst="rect">
              <a:avLst/>
            </a:prstGeom>
          </p:spPr>
        </p:pic>
        <p:sp>
          <p:nvSpPr>
            <p:cNvPr id="167" name="テキスト ボックス 166"/>
            <p:cNvSpPr txBox="1"/>
            <p:nvPr/>
          </p:nvSpPr>
          <p:spPr>
            <a:xfrm>
              <a:off x="1432773" y="2128421"/>
              <a:ext cx="713633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cache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169" name="図形グループ 168"/>
          <p:cNvGrpSpPr/>
          <p:nvPr/>
        </p:nvGrpSpPr>
        <p:grpSpPr>
          <a:xfrm>
            <a:off x="2149877" y="1889645"/>
            <a:ext cx="1467023" cy="301890"/>
            <a:chOff x="1194141" y="2131596"/>
            <a:chExt cx="1467023" cy="301890"/>
          </a:xfrm>
        </p:grpSpPr>
        <p:pic>
          <p:nvPicPr>
            <p:cNvPr id="170" name="図 169" descr="L47-icon-cache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141" y="2166017"/>
              <a:ext cx="209640" cy="175230"/>
            </a:xfrm>
            <a:prstGeom prst="rect">
              <a:avLst/>
            </a:prstGeom>
          </p:spPr>
        </p:pic>
        <p:sp>
          <p:nvSpPr>
            <p:cNvPr id="171" name="テキスト ボックス 170"/>
            <p:cNvSpPr txBox="1"/>
            <p:nvPr/>
          </p:nvSpPr>
          <p:spPr>
            <a:xfrm>
              <a:off x="1432773" y="2131596"/>
              <a:ext cx="1228391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cgn,balancer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176" name="図形グループ 175"/>
          <p:cNvGrpSpPr/>
          <p:nvPr/>
        </p:nvGrpSpPr>
        <p:grpSpPr>
          <a:xfrm>
            <a:off x="6046666" y="1889645"/>
            <a:ext cx="1514449" cy="301890"/>
            <a:chOff x="1194141" y="2131596"/>
            <a:chExt cx="1514449" cy="301890"/>
          </a:xfrm>
        </p:grpSpPr>
        <p:pic>
          <p:nvPicPr>
            <p:cNvPr id="177" name="図 176" descr="L47-icon-cache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141" y="2166017"/>
              <a:ext cx="209640" cy="175230"/>
            </a:xfrm>
            <a:prstGeom prst="rect">
              <a:avLst/>
            </a:prstGeom>
          </p:spPr>
        </p:pic>
        <p:sp>
          <p:nvSpPr>
            <p:cNvPr id="178" name="テキスト ボックス 177"/>
            <p:cNvSpPr txBox="1"/>
            <p:nvPr/>
          </p:nvSpPr>
          <p:spPr>
            <a:xfrm>
              <a:off x="1432773" y="2131596"/>
              <a:ext cx="1275817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security</a:t>
              </a:r>
              <a:endParaRPr lang="en-US" altLang="ja-JP" sz="1350" dirty="0"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180" name="図形グループ 179"/>
          <p:cNvGrpSpPr/>
          <p:nvPr/>
        </p:nvGrpSpPr>
        <p:grpSpPr>
          <a:xfrm>
            <a:off x="7172249" y="1889645"/>
            <a:ext cx="1007345" cy="301890"/>
            <a:chOff x="1194141" y="2131596"/>
            <a:chExt cx="1007345" cy="301890"/>
          </a:xfrm>
        </p:grpSpPr>
        <p:pic>
          <p:nvPicPr>
            <p:cNvPr id="181" name="図 180" descr="L47-icon-cache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141" y="2166017"/>
              <a:ext cx="209640" cy="175230"/>
            </a:xfrm>
            <a:prstGeom prst="rect">
              <a:avLst/>
            </a:prstGeom>
          </p:spPr>
        </p:pic>
        <p:sp>
          <p:nvSpPr>
            <p:cNvPr id="182" name="テキスト ボックス 181"/>
            <p:cNvSpPr txBox="1"/>
            <p:nvPr/>
          </p:nvSpPr>
          <p:spPr>
            <a:xfrm>
              <a:off x="1432773" y="2131596"/>
              <a:ext cx="768713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outpost</a:t>
              </a:r>
              <a:endParaRPr lang="en-US" altLang="ja-JP" sz="1350" dirty="0"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188" name="図形グループ 187"/>
          <p:cNvGrpSpPr/>
          <p:nvPr/>
        </p:nvGrpSpPr>
        <p:grpSpPr>
          <a:xfrm>
            <a:off x="1211173" y="2985334"/>
            <a:ext cx="928190" cy="301890"/>
            <a:chOff x="2662085" y="2598455"/>
            <a:chExt cx="928190" cy="301890"/>
          </a:xfrm>
        </p:grpSpPr>
        <p:pic>
          <p:nvPicPr>
            <p:cNvPr id="97" name="図 96" descr="L3-icon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85" y="2630205"/>
              <a:ext cx="212599" cy="177889"/>
            </a:xfrm>
            <a:prstGeom prst="rect">
              <a:avLst/>
            </a:prstGeom>
          </p:spPr>
        </p:pic>
        <p:sp>
          <p:nvSpPr>
            <p:cNvPr id="187" name="テキスト ボックス 186"/>
            <p:cNvSpPr txBox="1"/>
            <p:nvPr/>
          </p:nvSpPr>
          <p:spPr>
            <a:xfrm>
              <a:off x="2898551" y="2598455"/>
              <a:ext cx="691724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router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193" name="図形グループ 192"/>
          <p:cNvGrpSpPr/>
          <p:nvPr/>
        </p:nvGrpSpPr>
        <p:grpSpPr>
          <a:xfrm>
            <a:off x="2078032" y="2985334"/>
            <a:ext cx="1644674" cy="301890"/>
            <a:chOff x="2662085" y="2598455"/>
            <a:chExt cx="1644674" cy="301890"/>
          </a:xfrm>
        </p:grpSpPr>
        <p:pic>
          <p:nvPicPr>
            <p:cNvPr id="194" name="図 193" descr="L3-icon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85" y="2630205"/>
              <a:ext cx="212599" cy="177889"/>
            </a:xfrm>
            <a:prstGeom prst="rect">
              <a:avLst/>
            </a:prstGeom>
          </p:spPr>
        </p:pic>
        <p:sp>
          <p:nvSpPr>
            <p:cNvPr id="195" name="テキスト ボックス 194"/>
            <p:cNvSpPr txBox="1"/>
            <p:nvPr/>
          </p:nvSpPr>
          <p:spPr>
            <a:xfrm>
              <a:off x="2898551" y="2598455"/>
              <a:ext cx="1408208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cpe,homerouter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200" name="図形グループ 199"/>
          <p:cNvGrpSpPr/>
          <p:nvPr/>
        </p:nvGrpSpPr>
        <p:grpSpPr>
          <a:xfrm>
            <a:off x="4052308" y="2702944"/>
            <a:ext cx="365732" cy="294565"/>
            <a:chOff x="5797575" y="3097567"/>
            <a:chExt cx="365732" cy="294565"/>
          </a:xfrm>
        </p:grpSpPr>
        <p:pic>
          <p:nvPicPr>
            <p:cNvPr id="95" name="図 94" descr="L3-lo0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9531" y="3097567"/>
              <a:ext cx="313776" cy="294565"/>
            </a:xfrm>
            <a:prstGeom prst="rect">
              <a:avLst/>
            </a:prstGeom>
            <a:effectLst>
              <a:glow rad="12700">
                <a:schemeClr val="bg1">
                  <a:alpha val="88000"/>
                </a:schemeClr>
              </a:glow>
            </a:effectLst>
          </p:spPr>
        </p:pic>
        <p:sp>
          <p:nvSpPr>
            <p:cNvPr id="199" name="テキスト ボックス 198"/>
            <p:cNvSpPr txBox="1"/>
            <p:nvPr/>
          </p:nvSpPr>
          <p:spPr>
            <a:xfrm>
              <a:off x="5797575" y="3115300"/>
              <a:ext cx="33337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1" lang="en-US" altLang="ja-JP" sz="160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</a:t>
              </a:r>
              <a:r>
                <a:rPr lang="en-US" altLang="ja-JP" sz="160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1</a:t>
              </a:r>
              <a:endParaRPr kumimoji="1" lang="ja-JP" altLang="en-US" sz="1600" baseline="4000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sp>
        <p:nvSpPr>
          <p:cNvPr id="201" name="テキスト ボックス 200"/>
          <p:cNvSpPr txBox="1"/>
          <p:nvPr/>
        </p:nvSpPr>
        <p:spPr>
          <a:xfrm>
            <a:off x="3770245" y="3042104"/>
            <a:ext cx="947954" cy="1738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altLang="ja-JP" sz="1200" dirty="0" smtClean="0">
                <a:solidFill>
                  <a:srgbClr val="7F7F7F"/>
                </a:solidFill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loopback</a:t>
            </a:r>
          </a:p>
        </p:txBody>
      </p:sp>
      <p:sp>
        <p:nvSpPr>
          <p:cNvPr id="202" name="テキスト ボックス 201"/>
          <p:cNvSpPr txBox="1"/>
          <p:nvPr/>
        </p:nvSpPr>
        <p:spPr>
          <a:xfrm>
            <a:off x="4389203" y="2473366"/>
            <a:ext cx="622100" cy="1738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altLang="ja-JP" sz="1200" dirty="0" smtClean="0">
                <a:solidFill>
                  <a:srgbClr val="7F7F7F"/>
                </a:solidFill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mgmt</a:t>
            </a:r>
          </a:p>
        </p:txBody>
      </p:sp>
      <p:grpSp>
        <p:nvGrpSpPr>
          <p:cNvPr id="207" name="図形グループ 206"/>
          <p:cNvGrpSpPr/>
          <p:nvPr/>
        </p:nvGrpSpPr>
        <p:grpSpPr>
          <a:xfrm>
            <a:off x="4537758" y="2779787"/>
            <a:ext cx="310441" cy="147056"/>
            <a:chOff x="5781701" y="2961270"/>
            <a:chExt cx="310441" cy="147056"/>
          </a:xfrm>
        </p:grpSpPr>
        <p:pic>
          <p:nvPicPr>
            <p:cNvPr id="94" name="図 93" descr="L3-mgmt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830" y="2961270"/>
              <a:ext cx="187163" cy="147056"/>
            </a:xfrm>
            <a:prstGeom prst="rect">
              <a:avLst/>
            </a:prstGeom>
          </p:spPr>
        </p:pic>
        <p:sp>
          <p:nvSpPr>
            <p:cNvPr id="206" name="テキスト ボックス 205"/>
            <p:cNvSpPr txBox="1"/>
            <p:nvPr/>
          </p:nvSpPr>
          <p:spPr>
            <a:xfrm>
              <a:off x="5781701" y="2975624"/>
              <a:ext cx="31044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1.1</a:t>
              </a:r>
              <a:endPara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216" name="図形グループ 215"/>
          <p:cNvGrpSpPr/>
          <p:nvPr/>
        </p:nvGrpSpPr>
        <p:grpSpPr>
          <a:xfrm>
            <a:off x="7716250" y="2982932"/>
            <a:ext cx="1087004" cy="342127"/>
            <a:chOff x="7580824" y="2982932"/>
            <a:chExt cx="1087004" cy="342127"/>
          </a:xfrm>
        </p:grpSpPr>
        <p:pic>
          <p:nvPicPr>
            <p:cNvPr id="92" name="図 91" descr="L3-icon-cloud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824" y="2982932"/>
              <a:ext cx="260187" cy="174346"/>
            </a:xfrm>
            <a:prstGeom prst="rect">
              <a:avLst/>
            </a:prstGeom>
          </p:spPr>
        </p:pic>
        <p:sp>
          <p:nvSpPr>
            <p:cNvPr id="212" name="テキスト ボックス 211"/>
            <p:cNvSpPr txBox="1"/>
            <p:nvPr/>
          </p:nvSpPr>
          <p:spPr>
            <a:xfrm>
              <a:off x="7852312" y="2992237"/>
              <a:ext cx="815516" cy="3328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altLang="ja-JP" sz="1340" dirty="0" smtClean="0">
                  <a:solidFill>
                    <a:srgbClr val="FF000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transit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1170" dirty="0" smtClean="0">
                  <a:solidFill>
                    <a:srgbClr val="A71C37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net_addr</a:t>
              </a:r>
            </a:p>
          </p:txBody>
        </p:sp>
      </p:grpSp>
      <p:grpSp>
        <p:nvGrpSpPr>
          <p:cNvPr id="224" name="図形グループ 223"/>
          <p:cNvGrpSpPr/>
          <p:nvPr/>
        </p:nvGrpSpPr>
        <p:grpSpPr>
          <a:xfrm>
            <a:off x="1154760" y="4076947"/>
            <a:ext cx="1041017" cy="301890"/>
            <a:chOff x="1053447" y="3792965"/>
            <a:chExt cx="1041017" cy="301890"/>
          </a:xfrm>
        </p:grpSpPr>
        <p:pic>
          <p:nvPicPr>
            <p:cNvPr id="90" name="図 89" descr="L2-icon.pn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447" y="3815919"/>
              <a:ext cx="240243" cy="187537"/>
            </a:xfrm>
            <a:prstGeom prst="rect">
              <a:avLst/>
            </a:prstGeom>
          </p:spPr>
        </p:pic>
        <p:sp>
          <p:nvSpPr>
            <p:cNvPr id="223" name="テキスト ボックス 222"/>
            <p:cNvSpPr txBox="1"/>
            <p:nvPr/>
          </p:nvSpPr>
          <p:spPr>
            <a:xfrm>
              <a:off x="1324376" y="3792965"/>
              <a:ext cx="770088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switch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114" name="図形グループ 113"/>
          <p:cNvGrpSpPr/>
          <p:nvPr/>
        </p:nvGrpSpPr>
        <p:grpSpPr>
          <a:xfrm>
            <a:off x="2584991" y="4076947"/>
            <a:ext cx="1041017" cy="301890"/>
            <a:chOff x="1053447" y="3792965"/>
            <a:chExt cx="1041017" cy="301890"/>
          </a:xfrm>
        </p:grpSpPr>
        <p:pic>
          <p:nvPicPr>
            <p:cNvPr id="115" name="図 114" descr="L2-icon.pn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447" y="3815919"/>
              <a:ext cx="240243" cy="187537"/>
            </a:xfrm>
            <a:prstGeom prst="rect">
              <a:avLst/>
            </a:prstGeom>
          </p:spPr>
        </p:pic>
        <p:sp>
          <p:nvSpPr>
            <p:cNvPr id="116" name="テキスト ボックス 115"/>
            <p:cNvSpPr txBox="1"/>
            <p:nvPr/>
          </p:nvSpPr>
          <p:spPr>
            <a:xfrm>
              <a:off x="1324376" y="3792965"/>
              <a:ext cx="770088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err="1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ap</a:t>
              </a:r>
              <a:endParaRPr lang="en-US" altLang="ja-JP" sz="1350" dirty="0" smtClean="0"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3835277" y="3594534"/>
            <a:ext cx="441948" cy="456683"/>
            <a:chOff x="4643296" y="3594534"/>
            <a:chExt cx="441948" cy="456683"/>
          </a:xfrm>
        </p:grpSpPr>
        <p:pic>
          <p:nvPicPr>
            <p:cNvPr id="88" name="図 87" descr="L2-mep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9130" y="3670271"/>
              <a:ext cx="312298" cy="380946"/>
            </a:xfrm>
            <a:prstGeom prst="rect">
              <a:avLst/>
            </a:prstGeom>
          </p:spPr>
        </p:pic>
        <p:sp>
          <p:nvSpPr>
            <p:cNvPr id="127" name="テキスト ボックス 126"/>
            <p:cNvSpPr txBox="1"/>
            <p:nvPr/>
          </p:nvSpPr>
          <p:spPr>
            <a:xfrm>
              <a:off x="4643296" y="3594534"/>
              <a:ext cx="44194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400" dirty="0" smtClean="0">
                  <a:solidFill>
                    <a:srgbClr val="00800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6</a:t>
              </a:r>
              <a:endParaRPr kumimoji="1" lang="ja-JP" altLang="en-US" sz="1400" dirty="0">
                <a:solidFill>
                  <a:srgbClr val="008000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sp>
        <p:nvSpPr>
          <p:cNvPr id="131" name="テキスト ボックス 130"/>
          <p:cNvSpPr txBox="1"/>
          <p:nvPr/>
        </p:nvSpPr>
        <p:spPr>
          <a:xfrm>
            <a:off x="3746388" y="3450843"/>
            <a:ext cx="622100" cy="1738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altLang="ja-JP" sz="1200" dirty="0" smtClean="0">
                <a:solidFill>
                  <a:srgbClr val="7F7F7F"/>
                </a:solidFill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mep-id</a:t>
            </a:r>
          </a:p>
        </p:txBody>
      </p:sp>
      <p:sp>
        <p:nvSpPr>
          <p:cNvPr id="132" name="テキスト ボックス 131"/>
          <p:cNvSpPr txBox="1"/>
          <p:nvPr/>
        </p:nvSpPr>
        <p:spPr>
          <a:xfrm>
            <a:off x="4129273" y="3620209"/>
            <a:ext cx="622100" cy="1738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altLang="ja-JP" sz="1200" dirty="0" smtClean="0">
                <a:solidFill>
                  <a:srgbClr val="7F7F7F"/>
                </a:solidFill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mip</a:t>
            </a:r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3933755" y="4158749"/>
            <a:ext cx="622100" cy="1738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altLang="ja-JP" sz="1200" dirty="0" err="1" smtClean="0">
                <a:solidFill>
                  <a:srgbClr val="7F7F7F"/>
                </a:solidFill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eoam</a:t>
            </a:r>
            <a:endParaRPr lang="en-US" altLang="ja-JP" sz="1200" dirty="0" smtClean="0">
              <a:solidFill>
                <a:srgbClr val="7F7F7F"/>
              </a:solidFill>
              <a:effectLst>
                <a:glow rad="76200">
                  <a:schemeClr val="bg1"/>
                </a:glow>
              </a:effectLst>
              <a:latin typeface="Helvetica"/>
              <a:cs typeface="Helvetica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5071910" y="3793598"/>
            <a:ext cx="553682" cy="169277"/>
            <a:chOff x="5879929" y="3979564"/>
            <a:chExt cx="553682" cy="169277"/>
          </a:xfrm>
        </p:grpSpPr>
        <p:pic>
          <p:nvPicPr>
            <p:cNvPr id="86" name="図 85" descr="L2-icon-vlan.png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9929" y="4016869"/>
              <a:ext cx="185175" cy="115018"/>
            </a:xfrm>
            <a:prstGeom prst="rect">
              <a:avLst/>
            </a:prstGeom>
          </p:spPr>
        </p:pic>
        <p:sp>
          <p:nvSpPr>
            <p:cNvPr id="141" name="テキスト ボックス 140"/>
            <p:cNvSpPr txBox="1"/>
            <p:nvPr/>
          </p:nvSpPr>
          <p:spPr>
            <a:xfrm>
              <a:off x="6072330" y="3979564"/>
              <a:ext cx="36128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ja-JP" sz="1200" dirty="0" smtClean="0">
                  <a:solidFill>
                    <a:srgbClr val="008000"/>
                  </a:solidFill>
                  <a:effectLst>
                    <a:glow rad="101600">
                      <a:schemeClr val="bg1"/>
                    </a:glow>
                  </a:effectLst>
                  <a:latin typeface="cmtt10"/>
                  <a:cs typeface="cmtt10"/>
                </a:rPr>
                <a:t>10</a:t>
              </a:r>
              <a:endParaRPr kumimoji="1" lang="ja-JP" altLang="en-US" sz="1200" dirty="0">
                <a:solidFill>
                  <a:srgbClr val="008000"/>
                </a:solidFill>
                <a:effectLst>
                  <a:glow rad="1016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sp>
        <p:nvSpPr>
          <p:cNvPr id="142" name="テキスト ボックス 141"/>
          <p:cNvSpPr txBox="1"/>
          <p:nvPr/>
        </p:nvSpPr>
        <p:spPr>
          <a:xfrm>
            <a:off x="4892549" y="4031364"/>
            <a:ext cx="622100" cy="1738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altLang="ja-JP" sz="1200" dirty="0" smtClean="0">
                <a:solidFill>
                  <a:srgbClr val="7F7F7F"/>
                </a:solidFill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vlan-id</a:t>
            </a:r>
          </a:p>
        </p:txBody>
      </p:sp>
      <p:grpSp>
        <p:nvGrpSpPr>
          <p:cNvPr id="147" name="図形グループ 146"/>
          <p:cNvGrpSpPr/>
          <p:nvPr/>
        </p:nvGrpSpPr>
        <p:grpSpPr>
          <a:xfrm>
            <a:off x="7560252" y="4076947"/>
            <a:ext cx="1369924" cy="342127"/>
            <a:chOff x="7580824" y="2982932"/>
            <a:chExt cx="1369924" cy="342127"/>
          </a:xfrm>
        </p:grpSpPr>
        <p:pic>
          <p:nvPicPr>
            <p:cNvPr id="163" name="図 162" descr="L3-icon-cloud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824" y="2982932"/>
              <a:ext cx="260187" cy="174346"/>
            </a:xfrm>
            <a:prstGeom prst="rect">
              <a:avLst/>
            </a:prstGeom>
          </p:spPr>
        </p:pic>
        <p:sp>
          <p:nvSpPr>
            <p:cNvPr id="164" name="テキスト ボックス 163"/>
            <p:cNvSpPr txBox="1"/>
            <p:nvPr/>
          </p:nvSpPr>
          <p:spPr>
            <a:xfrm>
              <a:off x="7852312" y="2992237"/>
              <a:ext cx="1098436" cy="3328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altLang="ja-JP" sz="1340" dirty="0" smtClean="0">
                  <a:solidFill>
                    <a:srgbClr val="FF000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public-peer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1170" dirty="0" smtClean="0">
                  <a:solidFill>
                    <a:srgbClr val="A71C37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net_addr</a:t>
              </a:r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1255303" y="5172216"/>
            <a:ext cx="839930" cy="301890"/>
            <a:chOff x="1936322" y="5345920"/>
            <a:chExt cx="839930" cy="301890"/>
          </a:xfrm>
        </p:grpSpPr>
        <p:pic>
          <p:nvPicPr>
            <p:cNvPr id="83" name="図 82" descr="L1-icon.pn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6322" y="5362737"/>
              <a:ext cx="240244" cy="187537"/>
            </a:xfrm>
            <a:prstGeom prst="rect">
              <a:avLst/>
            </a:prstGeom>
          </p:spPr>
        </p:pic>
        <p:sp>
          <p:nvSpPr>
            <p:cNvPr id="179" name="テキスト ボックス 178"/>
            <p:cNvSpPr txBox="1"/>
            <p:nvPr/>
          </p:nvSpPr>
          <p:spPr>
            <a:xfrm>
              <a:off x="2207251" y="5345920"/>
              <a:ext cx="569001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dpi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184" name="図形グループ 183"/>
          <p:cNvGrpSpPr/>
          <p:nvPr/>
        </p:nvGrpSpPr>
        <p:grpSpPr>
          <a:xfrm>
            <a:off x="2404384" y="5172216"/>
            <a:ext cx="981951" cy="301890"/>
            <a:chOff x="1936322" y="5345920"/>
            <a:chExt cx="981951" cy="301890"/>
          </a:xfrm>
        </p:grpSpPr>
        <p:pic>
          <p:nvPicPr>
            <p:cNvPr id="185" name="図 184" descr="L1-icon.pn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6322" y="5362737"/>
              <a:ext cx="240244" cy="187537"/>
            </a:xfrm>
            <a:prstGeom prst="rect">
              <a:avLst/>
            </a:prstGeom>
          </p:spPr>
        </p:pic>
        <p:sp>
          <p:nvSpPr>
            <p:cNvPr id="186" name="テキスト ボックス 185"/>
            <p:cNvSpPr txBox="1"/>
            <p:nvPr/>
          </p:nvSpPr>
          <p:spPr>
            <a:xfrm>
              <a:off x="2207251" y="5345920"/>
              <a:ext cx="711022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mirror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4082027" y="4556711"/>
            <a:ext cx="339246" cy="654736"/>
            <a:chOff x="4890046" y="4556711"/>
            <a:chExt cx="339246" cy="654736"/>
          </a:xfrm>
        </p:grpSpPr>
        <p:cxnSp>
          <p:nvCxnSpPr>
            <p:cNvPr id="197" name="直線コネクタ 196"/>
            <p:cNvCxnSpPr/>
            <p:nvPr/>
          </p:nvCxnSpPr>
          <p:spPr>
            <a:xfrm>
              <a:off x="5059091" y="4839415"/>
              <a:ext cx="0" cy="89328"/>
            </a:xfrm>
            <a:prstGeom prst="line">
              <a:avLst/>
            </a:prstGeom>
            <a:ln w="9525">
              <a:solidFill>
                <a:schemeClr val="bg1"/>
              </a:solidFill>
            </a:ln>
            <a:effectLst>
              <a:glow rad="25400">
                <a:srgbClr val="ECB830">
                  <a:alpha val="50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図 80" descr="L1-dwdm.png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0046" y="4556711"/>
              <a:ext cx="339246" cy="282705"/>
            </a:xfrm>
            <a:prstGeom prst="rect">
              <a:avLst/>
            </a:prstGeom>
          </p:spPr>
        </p:pic>
        <p:pic>
          <p:nvPicPr>
            <p:cNvPr id="196" name="図 195" descr="L1-dwdm.png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890046" y="4928742"/>
              <a:ext cx="339246" cy="282705"/>
            </a:xfrm>
            <a:prstGeom prst="rect">
              <a:avLst/>
            </a:prstGeom>
          </p:spPr>
        </p:pic>
      </p:grpSp>
      <p:grpSp>
        <p:nvGrpSpPr>
          <p:cNvPr id="198" name="図形グループ 197"/>
          <p:cNvGrpSpPr/>
          <p:nvPr/>
        </p:nvGrpSpPr>
        <p:grpSpPr>
          <a:xfrm>
            <a:off x="3800573" y="5172216"/>
            <a:ext cx="981951" cy="301890"/>
            <a:chOff x="1936322" y="5345920"/>
            <a:chExt cx="981951" cy="301890"/>
          </a:xfrm>
        </p:grpSpPr>
        <p:pic>
          <p:nvPicPr>
            <p:cNvPr id="203" name="図 202" descr="L1-icon.pn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6322" y="5362737"/>
              <a:ext cx="240244" cy="187537"/>
            </a:xfrm>
            <a:prstGeom prst="rect">
              <a:avLst/>
            </a:prstGeom>
          </p:spPr>
        </p:pic>
        <p:sp>
          <p:nvSpPr>
            <p:cNvPr id="204" name="テキスト ボックス 203"/>
            <p:cNvSpPr txBox="1"/>
            <p:nvPr/>
          </p:nvSpPr>
          <p:spPr>
            <a:xfrm>
              <a:off x="2207251" y="5345920"/>
              <a:ext cx="711022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err="1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dwdm</a:t>
              </a:r>
              <a:endParaRPr lang="en-US" altLang="ja-JP" sz="1350" dirty="0" smtClean="0"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205" name="図形グループ 204"/>
          <p:cNvGrpSpPr/>
          <p:nvPr/>
        </p:nvGrpSpPr>
        <p:grpSpPr>
          <a:xfrm>
            <a:off x="5202985" y="4794584"/>
            <a:ext cx="286821" cy="247259"/>
            <a:chOff x="3853532" y="1550764"/>
            <a:chExt cx="286821" cy="247259"/>
          </a:xfrm>
        </p:grpSpPr>
        <p:sp>
          <p:nvSpPr>
            <p:cNvPr id="208" name="二等辺三角形 207"/>
            <p:cNvSpPr/>
            <p:nvPr/>
          </p:nvSpPr>
          <p:spPr>
            <a:xfrm rot="20792212">
              <a:off x="3853532" y="1550764"/>
              <a:ext cx="286821" cy="247259"/>
            </a:xfrm>
            <a:prstGeom prst="triangl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alpha val="45000"/>
                  </a:schemeClr>
                </a:gs>
                <a:gs pos="100000">
                  <a:srgbClr val="FFFFFE">
                    <a:alpha val="55000"/>
                  </a:srgbClr>
                </a:gs>
              </a:gsLst>
              <a:lin ang="15240000" scaled="0"/>
              <a:tileRect/>
            </a:gradFill>
            <a:ln w="38100" cmpd="sng">
              <a:solidFill>
                <a:srgbClr val="DFF2F7">
                  <a:alpha val="37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9" name="テキスト ボックス 208"/>
            <p:cNvSpPr txBox="1"/>
            <p:nvPr/>
          </p:nvSpPr>
          <p:spPr>
            <a:xfrm>
              <a:off x="3899614" y="1616023"/>
              <a:ext cx="19600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1000" dirty="0">
                  <a:solidFill>
                    <a:srgbClr val="00A7D8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3</a:t>
              </a:r>
              <a:endParaRPr kumimoji="1" lang="ja-JP" altLang="en-US" sz="1000" dirty="0">
                <a:solidFill>
                  <a:srgbClr val="00A7D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210" name="図形グループ 209"/>
          <p:cNvGrpSpPr/>
          <p:nvPr/>
        </p:nvGrpSpPr>
        <p:grpSpPr>
          <a:xfrm>
            <a:off x="5002283" y="5172216"/>
            <a:ext cx="981951" cy="301890"/>
            <a:chOff x="1936322" y="5345920"/>
            <a:chExt cx="981951" cy="301890"/>
          </a:xfrm>
        </p:grpSpPr>
        <p:pic>
          <p:nvPicPr>
            <p:cNvPr id="211" name="図 210" descr="L1-icon.pn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6322" y="5362737"/>
              <a:ext cx="240244" cy="187537"/>
            </a:xfrm>
            <a:prstGeom prst="rect">
              <a:avLst/>
            </a:prstGeom>
          </p:spPr>
        </p:pic>
        <p:sp>
          <p:nvSpPr>
            <p:cNvPr id="213" name="テキスト ボックス 212"/>
            <p:cNvSpPr txBox="1"/>
            <p:nvPr/>
          </p:nvSpPr>
          <p:spPr>
            <a:xfrm>
              <a:off x="2207251" y="5345920"/>
              <a:ext cx="711022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tap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215" name="図形グループ 214"/>
          <p:cNvGrpSpPr/>
          <p:nvPr/>
        </p:nvGrpSpPr>
        <p:grpSpPr>
          <a:xfrm>
            <a:off x="1176603" y="6260557"/>
            <a:ext cx="939074" cy="301890"/>
            <a:chOff x="5668068" y="1590893"/>
            <a:chExt cx="939074" cy="301890"/>
          </a:xfrm>
        </p:grpSpPr>
        <p:pic>
          <p:nvPicPr>
            <p:cNvPr id="217" name="図 216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5668068" y="1612848"/>
              <a:ext cx="240243" cy="186856"/>
            </a:xfrm>
            <a:prstGeom prst="rect">
              <a:avLst/>
            </a:prstGeom>
          </p:spPr>
        </p:pic>
        <p:sp>
          <p:nvSpPr>
            <p:cNvPr id="218" name="テキスト ボックス 217"/>
            <p:cNvSpPr txBox="1"/>
            <p:nvPr/>
          </p:nvSpPr>
          <p:spPr>
            <a:xfrm>
              <a:off x="5938997" y="1590893"/>
              <a:ext cx="668145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tester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6" name="図形グループ 5"/>
          <p:cNvGrpSpPr/>
          <p:nvPr/>
        </p:nvGrpSpPr>
        <p:grpSpPr>
          <a:xfrm>
            <a:off x="2361383" y="6260557"/>
            <a:ext cx="1202599" cy="301890"/>
            <a:chOff x="2807242" y="6248466"/>
            <a:chExt cx="1202599" cy="301890"/>
          </a:xfrm>
        </p:grpSpPr>
        <p:pic>
          <p:nvPicPr>
            <p:cNvPr id="77" name="図 76" descr="L1-icon-openflow.png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242" y="6282513"/>
              <a:ext cx="210549" cy="176174"/>
            </a:xfrm>
            <a:prstGeom prst="rect">
              <a:avLst/>
            </a:prstGeom>
          </p:spPr>
        </p:pic>
        <p:sp>
          <p:nvSpPr>
            <p:cNvPr id="225" name="テキスト ボックス 224"/>
            <p:cNvSpPr txBox="1"/>
            <p:nvPr/>
          </p:nvSpPr>
          <p:spPr>
            <a:xfrm>
              <a:off x="3043709" y="6248466"/>
              <a:ext cx="966132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openflow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228" name="図形グループ 227"/>
          <p:cNvGrpSpPr/>
          <p:nvPr/>
        </p:nvGrpSpPr>
        <p:grpSpPr>
          <a:xfrm>
            <a:off x="3645600" y="6260557"/>
            <a:ext cx="1202599" cy="301890"/>
            <a:chOff x="2807242" y="6248466"/>
            <a:chExt cx="1202599" cy="301890"/>
          </a:xfrm>
        </p:grpSpPr>
        <p:pic>
          <p:nvPicPr>
            <p:cNvPr id="229" name="図 228" descr="L1-icon-openflow.png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242" y="6282513"/>
              <a:ext cx="210549" cy="176174"/>
            </a:xfrm>
            <a:prstGeom prst="rect">
              <a:avLst/>
            </a:prstGeom>
          </p:spPr>
        </p:pic>
        <p:sp>
          <p:nvSpPr>
            <p:cNvPr id="230" name="テキスト ボックス 229"/>
            <p:cNvSpPr txBox="1"/>
            <p:nvPr/>
          </p:nvSpPr>
          <p:spPr>
            <a:xfrm>
              <a:off x="3043709" y="6248466"/>
              <a:ext cx="966132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controller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pic>
        <p:nvPicPr>
          <p:cNvPr id="129" name="図 128" descr="L47-tunnel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42" y="1483879"/>
            <a:ext cx="571607" cy="453608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34" name="図 133" descr="L47-firewall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18" y="1434528"/>
            <a:ext cx="604981" cy="493217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grpSp>
        <p:nvGrpSpPr>
          <p:cNvPr id="139" name="図形グループ 138"/>
          <p:cNvGrpSpPr/>
          <p:nvPr/>
        </p:nvGrpSpPr>
        <p:grpSpPr>
          <a:xfrm>
            <a:off x="3671906" y="1889645"/>
            <a:ext cx="1059818" cy="301890"/>
            <a:chOff x="1194141" y="2128421"/>
            <a:chExt cx="1059818" cy="301890"/>
          </a:xfrm>
        </p:grpSpPr>
        <p:pic>
          <p:nvPicPr>
            <p:cNvPr id="140" name="図 139" descr="L47-icon-cache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141" y="2166017"/>
              <a:ext cx="209640" cy="175230"/>
            </a:xfrm>
            <a:prstGeom prst="rect">
              <a:avLst/>
            </a:prstGeom>
          </p:spPr>
        </p:pic>
        <p:sp>
          <p:nvSpPr>
            <p:cNvPr id="145" name="テキスト ボックス 144"/>
            <p:cNvSpPr txBox="1"/>
            <p:nvPr/>
          </p:nvSpPr>
          <p:spPr>
            <a:xfrm>
              <a:off x="1432773" y="2128421"/>
              <a:ext cx="821186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firewall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146" name="図形グループ 145"/>
          <p:cNvGrpSpPr/>
          <p:nvPr/>
        </p:nvGrpSpPr>
        <p:grpSpPr>
          <a:xfrm>
            <a:off x="5120660" y="1889645"/>
            <a:ext cx="1059818" cy="301890"/>
            <a:chOff x="1194141" y="2128421"/>
            <a:chExt cx="1059818" cy="301890"/>
          </a:xfrm>
        </p:grpSpPr>
        <p:pic>
          <p:nvPicPr>
            <p:cNvPr id="162" name="図 161" descr="L47-icon-cache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141" y="2166017"/>
              <a:ext cx="209640" cy="175230"/>
            </a:xfrm>
            <a:prstGeom prst="rect">
              <a:avLst/>
            </a:prstGeom>
          </p:spPr>
        </p:pic>
        <p:sp>
          <p:nvSpPr>
            <p:cNvPr id="165" name="テキスト ボックス 164"/>
            <p:cNvSpPr txBox="1"/>
            <p:nvPr/>
          </p:nvSpPr>
          <p:spPr>
            <a:xfrm>
              <a:off x="1432773" y="2128421"/>
              <a:ext cx="821186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err="1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vpn</a:t>
              </a:r>
              <a:endParaRPr lang="en-US" altLang="ja-JP" sz="1350" dirty="0" smtClean="0"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sp>
        <p:nvSpPr>
          <p:cNvPr id="192" name="円/楕円 191"/>
          <p:cNvSpPr/>
          <p:nvPr/>
        </p:nvSpPr>
        <p:spPr>
          <a:xfrm>
            <a:off x="1771082" y="91751"/>
            <a:ext cx="501654" cy="50165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1000">
                <a:schemeClr val="bg1">
                  <a:lumMod val="50000"/>
                </a:schemeClr>
              </a:gs>
              <a:gs pos="6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1" name="図形グループ 220"/>
          <p:cNvGrpSpPr/>
          <p:nvPr/>
        </p:nvGrpSpPr>
        <p:grpSpPr>
          <a:xfrm>
            <a:off x="1771082" y="2311286"/>
            <a:ext cx="501654" cy="501654"/>
            <a:chOff x="276440" y="461863"/>
            <a:chExt cx="501654" cy="501654"/>
          </a:xfrm>
        </p:grpSpPr>
        <p:sp>
          <p:nvSpPr>
            <p:cNvPr id="222" name="円/楕円 221"/>
            <p:cNvSpPr/>
            <p:nvPr/>
          </p:nvSpPr>
          <p:spPr>
            <a:xfrm>
              <a:off x="276440" y="461863"/>
              <a:ext cx="501654" cy="501654"/>
            </a:xfrm>
            <a:prstGeom prst="ellipse">
              <a:avLst/>
            </a:prstGeom>
            <a:gradFill flip="none" rotWithShape="1">
              <a:gsLst>
                <a:gs pos="0">
                  <a:srgbClr val="E9978E"/>
                </a:gs>
                <a:gs pos="51000">
                  <a:srgbClr val="B83A3A"/>
                </a:gs>
                <a:gs pos="66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26" name="図 225" descr="L3-router-virtual.png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537" y="536663"/>
              <a:ext cx="261460" cy="352054"/>
            </a:xfrm>
            <a:prstGeom prst="rect">
              <a:avLst/>
            </a:prstGeom>
          </p:spPr>
        </p:pic>
      </p:grpSp>
      <p:grpSp>
        <p:nvGrpSpPr>
          <p:cNvPr id="227" name="図形グループ 226"/>
          <p:cNvGrpSpPr/>
          <p:nvPr/>
        </p:nvGrpSpPr>
        <p:grpSpPr>
          <a:xfrm>
            <a:off x="3065317" y="1202108"/>
            <a:ext cx="501654" cy="501654"/>
            <a:chOff x="25613" y="464276"/>
            <a:chExt cx="501654" cy="501654"/>
          </a:xfrm>
        </p:grpSpPr>
        <p:sp>
          <p:nvSpPr>
            <p:cNvPr id="231" name="円/楕円 230"/>
            <p:cNvSpPr/>
            <p:nvPr/>
          </p:nvSpPr>
          <p:spPr>
            <a:xfrm>
              <a:off x="25613" y="464276"/>
              <a:ext cx="501654" cy="50165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51000">
                  <a:schemeClr val="accent6">
                    <a:lumMod val="75000"/>
                  </a:schemeClr>
                </a:gs>
                <a:gs pos="66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2" name="図 231" descr="L47-cgn-virtual.png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62" y="527161"/>
              <a:ext cx="333157" cy="337784"/>
            </a:xfrm>
            <a:prstGeom prst="rect">
              <a:avLst/>
            </a:prstGeom>
          </p:spPr>
        </p:pic>
      </p:grpSp>
      <p:grpSp>
        <p:nvGrpSpPr>
          <p:cNvPr id="233" name="図形グループ 232"/>
          <p:cNvGrpSpPr/>
          <p:nvPr/>
        </p:nvGrpSpPr>
        <p:grpSpPr>
          <a:xfrm>
            <a:off x="1847297" y="3451701"/>
            <a:ext cx="355532" cy="411740"/>
            <a:chOff x="136818" y="190223"/>
            <a:chExt cx="380707" cy="440895"/>
          </a:xfrm>
        </p:grpSpPr>
        <p:pic>
          <p:nvPicPr>
            <p:cNvPr id="234" name="図 233" descr="L2-sw-virtual-box.png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18" y="190223"/>
              <a:ext cx="380707" cy="440895"/>
            </a:xfrm>
            <a:prstGeom prst="rect">
              <a:avLst/>
            </a:prstGeom>
            <a:effectLst>
              <a:glow rad="25400">
                <a:schemeClr val="bg1">
                  <a:alpha val="70000"/>
                </a:schemeClr>
              </a:glow>
            </a:effectLst>
          </p:spPr>
        </p:pic>
        <p:pic>
          <p:nvPicPr>
            <p:cNvPr id="235" name="図 234" descr="L2-sw-virtual.png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742" y="269331"/>
              <a:ext cx="256859" cy="301359"/>
            </a:xfrm>
            <a:prstGeom prst="rect">
              <a:avLst/>
            </a:prstGeom>
          </p:spPr>
        </p:pic>
      </p:grpSp>
      <p:grpSp>
        <p:nvGrpSpPr>
          <p:cNvPr id="236" name="図形グループ 235"/>
          <p:cNvGrpSpPr/>
          <p:nvPr/>
        </p:nvGrpSpPr>
        <p:grpSpPr>
          <a:xfrm>
            <a:off x="6710161" y="1223344"/>
            <a:ext cx="501654" cy="501654"/>
            <a:chOff x="5513523" y="3703694"/>
            <a:chExt cx="501654" cy="501654"/>
          </a:xfrm>
        </p:grpSpPr>
        <p:sp>
          <p:nvSpPr>
            <p:cNvPr id="237" name="円/楕円 236"/>
            <p:cNvSpPr/>
            <p:nvPr/>
          </p:nvSpPr>
          <p:spPr>
            <a:xfrm>
              <a:off x="5513523" y="3703694"/>
              <a:ext cx="501654" cy="5016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51000">
                  <a:schemeClr val="accent6">
                    <a:lumMod val="75000"/>
                  </a:schemeClr>
                </a:gs>
                <a:gs pos="66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8" name="図 237" descr="L47-security-virtual.png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793" y="3772964"/>
              <a:ext cx="363115" cy="363115"/>
            </a:xfrm>
            <a:prstGeom prst="rect">
              <a:avLst/>
            </a:prstGeom>
          </p:spPr>
        </p:pic>
      </p:grpSp>
      <p:grpSp>
        <p:nvGrpSpPr>
          <p:cNvPr id="166" name="図形グループ 165"/>
          <p:cNvGrpSpPr/>
          <p:nvPr/>
        </p:nvGrpSpPr>
        <p:grpSpPr>
          <a:xfrm>
            <a:off x="7560252" y="5131979"/>
            <a:ext cx="1369924" cy="342127"/>
            <a:chOff x="7580824" y="2982932"/>
            <a:chExt cx="1369924" cy="342127"/>
          </a:xfrm>
        </p:grpSpPr>
        <p:pic>
          <p:nvPicPr>
            <p:cNvPr id="172" name="図 171" descr="L3-icon-cloud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824" y="2982932"/>
              <a:ext cx="260187" cy="174346"/>
            </a:xfrm>
            <a:prstGeom prst="rect">
              <a:avLst/>
            </a:prstGeom>
          </p:spPr>
        </p:pic>
        <p:sp>
          <p:nvSpPr>
            <p:cNvPr id="173" name="テキスト ボックス 172"/>
            <p:cNvSpPr txBox="1"/>
            <p:nvPr/>
          </p:nvSpPr>
          <p:spPr>
            <a:xfrm>
              <a:off x="7852312" y="2992237"/>
              <a:ext cx="1098436" cy="3328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altLang="ja-JP" sz="1340" dirty="0" err="1" smtClean="0">
                  <a:solidFill>
                    <a:srgbClr val="FF000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sdn</a:t>
              </a:r>
              <a:r>
                <a:rPr lang="en-US" altLang="ja-JP" sz="1340" dirty="0" smtClean="0">
                  <a:solidFill>
                    <a:srgbClr val="FF000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, </a:t>
              </a:r>
              <a:r>
                <a:rPr lang="en-US" altLang="ja-JP" sz="1340" dirty="0" err="1" smtClean="0">
                  <a:solidFill>
                    <a:srgbClr val="FF000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etc</a:t>
              </a:r>
              <a:endParaRPr lang="en-US" altLang="ja-JP" sz="1340" dirty="0" smtClean="0">
                <a:solidFill>
                  <a:srgbClr val="FF0000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  <a:p>
              <a:pPr>
                <a:lnSpc>
                  <a:spcPct val="85000"/>
                </a:lnSpc>
              </a:pPr>
              <a:r>
                <a:rPr lang="en-US" altLang="ja-JP" sz="1170" dirty="0" smtClean="0">
                  <a:solidFill>
                    <a:srgbClr val="A71C37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net_addr</a:t>
              </a:r>
            </a:p>
          </p:txBody>
        </p:sp>
      </p:grpSp>
      <p:pic>
        <p:nvPicPr>
          <p:cNvPr id="8" name="図 7" descr="L1-cloud.png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901" y="4709852"/>
            <a:ext cx="646327" cy="40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38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"/>
          <p:cNvSpPr>
            <a:spLocks noGrp="1"/>
          </p:cNvSpPr>
          <p:nvPr>
            <p:ph type="title"/>
          </p:nvPr>
        </p:nvSpPr>
        <p:spPr>
          <a:xfrm>
            <a:off x="3060700" y="3021616"/>
            <a:ext cx="5519753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ja-JP" sz="4000" dirty="0">
                <a:latin typeface="Arial"/>
                <a:cs typeface="Arial"/>
              </a:rPr>
              <a:t>diagram example </a:t>
            </a:r>
            <a:r>
              <a:rPr kumimoji="1" lang="en-US" altLang="ja-JP" sz="4000" dirty="0" smtClean="0">
                <a:latin typeface="Arial"/>
                <a:cs typeface="Arial"/>
              </a:rPr>
              <a:t>#1</a:t>
            </a:r>
            <a:endParaRPr kumimoji="1" lang="ja-JP" altLang="en-US" sz="4000" dirty="0">
              <a:latin typeface="Arial"/>
              <a:cs typeface="Arial"/>
            </a:endParaRPr>
          </a:p>
        </p:txBody>
      </p:sp>
      <p:sp>
        <p:nvSpPr>
          <p:cNvPr id="16" name="サブタイトル 2"/>
          <p:cNvSpPr>
            <a:spLocks noGrp="1"/>
          </p:cNvSpPr>
          <p:nvPr>
            <p:ph type="subTitle" idx="1"/>
          </p:nvPr>
        </p:nvSpPr>
        <p:spPr>
          <a:xfrm>
            <a:off x="3340100" y="3784600"/>
            <a:ext cx="4610100" cy="175260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>
                <a:latin typeface="Arial"/>
                <a:cs typeface="Arial"/>
              </a:rPr>
              <a:t>external</a:t>
            </a:r>
            <a:endParaRPr lang="en-US" altLang="ja-JP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2687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shownet-icons-2013-12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84150" y="168376"/>
            <a:ext cx="1294915" cy="2898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3000"/>
              </a:lnSpc>
            </a:pPr>
            <a:r>
              <a:rPr lang="en-US" altLang="ja-JP" sz="2000" dirty="0" smtClean="0">
                <a:solidFill>
                  <a:srgbClr val="FF0000"/>
                </a:solidFill>
                <a:effectLst/>
                <a:latin typeface="Helvetica"/>
                <a:cs typeface="Helvetica"/>
              </a:rPr>
              <a:t>Illustrator</a:t>
            </a:r>
          </a:p>
        </p:txBody>
      </p:sp>
    </p:spTree>
    <p:extLst>
      <p:ext uri="{BB962C8B-B14F-4D97-AF65-F5344CB8AC3E}">
        <p14:creationId xmlns:p14="http://schemas.microsoft.com/office/powerpoint/2010/main" val="953355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角丸四角形 164"/>
          <p:cNvSpPr/>
          <p:nvPr/>
        </p:nvSpPr>
        <p:spPr>
          <a:xfrm>
            <a:off x="3267748" y="4951857"/>
            <a:ext cx="2610510" cy="645668"/>
          </a:xfrm>
          <a:prstGeom prst="roundRect">
            <a:avLst>
              <a:gd name="adj" fmla="val 1816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B2D9C1"/>
              </a:gs>
              <a:gs pos="26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2700" cap="rnd">
            <a:noFill/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9" name="図 78" descr="L2-reg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888" y="4992211"/>
            <a:ext cx="725961" cy="555404"/>
          </a:xfrm>
          <a:prstGeom prst="rect">
            <a:avLst/>
          </a:prstGeom>
        </p:spPr>
      </p:pic>
      <p:pic>
        <p:nvPicPr>
          <p:cNvPr id="592" name="図 591" descr="L7-clou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80" y="6382856"/>
            <a:ext cx="604158" cy="358224"/>
          </a:xfrm>
          <a:prstGeom prst="rect">
            <a:avLst/>
          </a:prstGeom>
        </p:spPr>
      </p:pic>
      <p:cxnSp>
        <p:nvCxnSpPr>
          <p:cNvPr id="292" name="直線コネクタ 291"/>
          <p:cNvCxnSpPr/>
          <p:nvPr/>
        </p:nvCxnSpPr>
        <p:spPr>
          <a:xfrm flipV="1">
            <a:off x="6255209" y="5515738"/>
            <a:ext cx="0" cy="725429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3" name="図 572" descr="L2-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515" y="6070960"/>
            <a:ext cx="497893" cy="389571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grpSp>
        <p:nvGrpSpPr>
          <p:cNvPr id="365" name="図形グループ 364"/>
          <p:cNvGrpSpPr/>
          <p:nvPr/>
        </p:nvGrpSpPr>
        <p:grpSpPr>
          <a:xfrm>
            <a:off x="6305510" y="6071361"/>
            <a:ext cx="550811" cy="173894"/>
            <a:chOff x="5377187" y="4198372"/>
            <a:chExt cx="550811" cy="173894"/>
          </a:xfrm>
        </p:grpSpPr>
        <p:sp>
          <p:nvSpPr>
            <p:cNvPr id="366" name="テキスト ボックス 365"/>
            <p:cNvSpPr txBox="1"/>
            <p:nvPr/>
          </p:nvSpPr>
          <p:spPr>
            <a:xfrm>
              <a:off x="5639448" y="4198372"/>
              <a:ext cx="288550" cy="173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180" dirty="0" smtClean="0">
                  <a:solidFill>
                    <a:schemeClr val="bg1">
                      <a:lumMod val="50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tag</a:t>
              </a:r>
            </a:p>
          </p:txBody>
        </p:sp>
        <p:cxnSp>
          <p:nvCxnSpPr>
            <p:cNvPr id="373" name="直線コネクタ 372"/>
            <p:cNvCxnSpPr/>
            <p:nvPr/>
          </p:nvCxnSpPr>
          <p:spPr>
            <a:xfrm flipH="1">
              <a:off x="5377187" y="4298833"/>
              <a:ext cx="212251" cy="0"/>
            </a:xfrm>
            <a:prstGeom prst="line">
              <a:avLst/>
            </a:prstGeom>
            <a:ln w="12700" cap="sq" cmpd="sng">
              <a:solidFill>
                <a:schemeClr val="tx1"/>
              </a:solidFill>
              <a:prstDash val="sysDot"/>
              <a:miter lim="800000"/>
            </a:ln>
            <a:effectLst>
              <a:glow rad="38100">
                <a:schemeClr val="bg1">
                  <a:alpha val="7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4" name="円/楕円 373"/>
          <p:cNvSpPr/>
          <p:nvPr/>
        </p:nvSpPr>
        <p:spPr>
          <a:xfrm>
            <a:off x="6095262" y="6073380"/>
            <a:ext cx="218207" cy="210915"/>
          </a:xfrm>
          <a:prstGeom prst="ellipse">
            <a:avLst/>
          </a:prstGeom>
          <a:noFill/>
          <a:ln w="12700" cmpd="sng">
            <a:solidFill>
              <a:schemeClr val="tx1"/>
            </a:solidFill>
            <a:prstDash val="sysDot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4" name="フリーフォーム 363"/>
          <p:cNvSpPr/>
          <p:nvPr/>
        </p:nvSpPr>
        <p:spPr>
          <a:xfrm>
            <a:off x="5713791" y="5634411"/>
            <a:ext cx="492741" cy="572894"/>
          </a:xfrm>
          <a:custGeom>
            <a:avLst/>
            <a:gdLst>
              <a:gd name="connsiteX0" fmla="*/ 0 w 365125"/>
              <a:gd name="connsiteY0" fmla="*/ 0 h 1102418"/>
              <a:gd name="connsiteX1" fmla="*/ 0 w 365125"/>
              <a:gd name="connsiteY1" fmla="*/ 1079500 h 1102418"/>
              <a:gd name="connsiteX2" fmla="*/ 0 w 365125"/>
              <a:gd name="connsiteY2" fmla="*/ 1079500 h 1102418"/>
              <a:gd name="connsiteX3" fmla="*/ 365125 w 365125"/>
              <a:gd name="connsiteY3" fmla="*/ 1085850 h 1102418"/>
              <a:gd name="connsiteX0" fmla="*/ 235 w 365360"/>
              <a:gd name="connsiteY0" fmla="*/ 0 h 1616076"/>
              <a:gd name="connsiteX1" fmla="*/ 235 w 365360"/>
              <a:gd name="connsiteY1" fmla="*/ 1079500 h 1616076"/>
              <a:gd name="connsiteX2" fmla="*/ 3410 w 365360"/>
              <a:gd name="connsiteY2" fmla="*/ 1616075 h 1616076"/>
              <a:gd name="connsiteX3" fmla="*/ 365360 w 365360"/>
              <a:gd name="connsiteY3" fmla="*/ 1085850 h 1616076"/>
              <a:gd name="connsiteX0" fmla="*/ 235 w 365360"/>
              <a:gd name="connsiteY0" fmla="*/ 0 h 1620763"/>
              <a:gd name="connsiteX1" fmla="*/ 235 w 365360"/>
              <a:gd name="connsiteY1" fmla="*/ 1079500 h 1620763"/>
              <a:gd name="connsiteX2" fmla="*/ 3410 w 365360"/>
              <a:gd name="connsiteY2" fmla="*/ 1616075 h 1620763"/>
              <a:gd name="connsiteX3" fmla="*/ 365360 w 365360"/>
              <a:gd name="connsiteY3" fmla="*/ 1085850 h 1620763"/>
              <a:gd name="connsiteX0" fmla="*/ 14729 w 246504"/>
              <a:gd name="connsiteY0" fmla="*/ 0 h 1694615"/>
              <a:gd name="connsiteX1" fmla="*/ 14729 w 246504"/>
              <a:gd name="connsiteY1" fmla="*/ 1079500 h 1694615"/>
              <a:gd name="connsiteX2" fmla="*/ 17904 w 246504"/>
              <a:gd name="connsiteY2" fmla="*/ 1616075 h 1694615"/>
              <a:gd name="connsiteX3" fmla="*/ 246504 w 246504"/>
              <a:gd name="connsiteY3" fmla="*/ 1666875 h 1694615"/>
              <a:gd name="connsiteX0" fmla="*/ 12360 w 244135"/>
              <a:gd name="connsiteY0" fmla="*/ 0 h 1676139"/>
              <a:gd name="connsiteX1" fmla="*/ 12360 w 244135"/>
              <a:gd name="connsiteY1" fmla="*/ 1079500 h 1676139"/>
              <a:gd name="connsiteX2" fmla="*/ 18710 w 244135"/>
              <a:gd name="connsiteY2" fmla="*/ 1511300 h 1676139"/>
              <a:gd name="connsiteX3" fmla="*/ 244135 w 244135"/>
              <a:gd name="connsiteY3" fmla="*/ 1666875 h 1676139"/>
              <a:gd name="connsiteX0" fmla="*/ 471 w 232246"/>
              <a:gd name="connsiteY0" fmla="*/ 0 h 1678296"/>
              <a:gd name="connsiteX1" fmla="*/ 471 w 232246"/>
              <a:gd name="connsiteY1" fmla="*/ 1079500 h 1678296"/>
              <a:gd name="connsiteX2" fmla="*/ 6821 w 232246"/>
              <a:gd name="connsiteY2" fmla="*/ 1511300 h 1678296"/>
              <a:gd name="connsiteX3" fmla="*/ 232246 w 232246"/>
              <a:gd name="connsiteY3" fmla="*/ 1666875 h 1678296"/>
              <a:gd name="connsiteX0" fmla="*/ 471 w 232246"/>
              <a:gd name="connsiteY0" fmla="*/ 0 h 1678296"/>
              <a:gd name="connsiteX1" fmla="*/ 471 w 232246"/>
              <a:gd name="connsiteY1" fmla="*/ 1079500 h 1678296"/>
              <a:gd name="connsiteX2" fmla="*/ 6821 w 232246"/>
              <a:gd name="connsiteY2" fmla="*/ 1511300 h 1678296"/>
              <a:gd name="connsiteX3" fmla="*/ 232246 w 232246"/>
              <a:gd name="connsiteY3" fmla="*/ 1666875 h 1678296"/>
              <a:gd name="connsiteX0" fmla="*/ 12291 w 244066"/>
              <a:gd name="connsiteY0" fmla="*/ 0 h 1678296"/>
              <a:gd name="connsiteX1" fmla="*/ 18641 w 244066"/>
              <a:gd name="connsiteY1" fmla="*/ 1511300 h 1678296"/>
              <a:gd name="connsiteX2" fmla="*/ 244066 w 244066"/>
              <a:gd name="connsiteY2" fmla="*/ 1666875 h 1678296"/>
              <a:gd name="connsiteX0" fmla="*/ 0 w 231775"/>
              <a:gd name="connsiteY0" fmla="*/ 0 h 1678296"/>
              <a:gd name="connsiteX1" fmla="*/ 6350 w 231775"/>
              <a:gd name="connsiteY1" fmla="*/ 1511300 h 1678296"/>
              <a:gd name="connsiteX2" fmla="*/ 231775 w 231775"/>
              <a:gd name="connsiteY2" fmla="*/ 1666875 h 1678296"/>
              <a:gd name="connsiteX0" fmla="*/ 0 w 101600"/>
              <a:gd name="connsiteY0" fmla="*/ 0 h 1672592"/>
              <a:gd name="connsiteX1" fmla="*/ 6350 w 101600"/>
              <a:gd name="connsiteY1" fmla="*/ 1511300 h 1672592"/>
              <a:gd name="connsiteX2" fmla="*/ 101600 w 101600"/>
              <a:gd name="connsiteY2" fmla="*/ 1660525 h 1672592"/>
              <a:gd name="connsiteX0" fmla="*/ 0 w 101600"/>
              <a:gd name="connsiteY0" fmla="*/ 0 h 1660645"/>
              <a:gd name="connsiteX1" fmla="*/ 6350 w 101600"/>
              <a:gd name="connsiteY1" fmla="*/ 1511300 h 1660645"/>
              <a:gd name="connsiteX2" fmla="*/ 101600 w 101600"/>
              <a:gd name="connsiteY2" fmla="*/ 1660525 h 1660645"/>
              <a:gd name="connsiteX0" fmla="*/ 0 w 108602"/>
              <a:gd name="connsiteY0" fmla="*/ 0 h 1669308"/>
              <a:gd name="connsiteX1" fmla="*/ 6350 w 108602"/>
              <a:gd name="connsiteY1" fmla="*/ 1511300 h 1669308"/>
              <a:gd name="connsiteX2" fmla="*/ 101600 w 108602"/>
              <a:gd name="connsiteY2" fmla="*/ 1660525 h 1669308"/>
              <a:gd name="connsiteX3" fmla="*/ 101416 w 108602"/>
              <a:gd name="connsiteY3" fmla="*/ 1651560 h 1669308"/>
              <a:gd name="connsiteX0" fmla="*/ 0 w 542741"/>
              <a:gd name="connsiteY0" fmla="*/ 0 h 1669937"/>
              <a:gd name="connsiteX1" fmla="*/ 6350 w 542741"/>
              <a:gd name="connsiteY1" fmla="*/ 1511300 h 1669937"/>
              <a:gd name="connsiteX2" fmla="*/ 101600 w 542741"/>
              <a:gd name="connsiteY2" fmla="*/ 1660525 h 1669937"/>
              <a:gd name="connsiteX3" fmla="*/ 542741 w 542741"/>
              <a:gd name="connsiteY3" fmla="*/ 1654735 h 1669937"/>
              <a:gd name="connsiteX0" fmla="*/ 0 w 542741"/>
              <a:gd name="connsiteY0" fmla="*/ 0 h 1660645"/>
              <a:gd name="connsiteX1" fmla="*/ 6350 w 542741"/>
              <a:gd name="connsiteY1" fmla="*/ 1511300 h 1660645"/>
              <a:gd name="connsiteX2" fmla="*/ 101600 w 542741"/>
              <a:gd name="connsiteY2" fmla="*/ 1660525 h 1660645"/>
              <a:gd name="connsiteX3" fmla="*/ 542741 w 542741"/>
              <a:gd name="connsiteY3" fmla="*/ 1654735 h 1660645"/>
              <a:gd name="connsiteX0" fmla="*/ 0 w 1701616"/>
              <a:gd name="connsiteY0" fmla="*/ 0 h 1661085"/>
              <a:gd name="connsiteX1" fmla="*/ 6350 w 1701616"/>
              <a:gd name="connsiteY1" fmla="*/ 1511300 h 1661085"/>
              <a:gd name="connsiteX2" fmla="*/ 101600 w 1701616"/>
              <a:gd name="connsiteY2" fmla="*/ 1660525 h 1661085"/>
              <a:gd name="connsiteX3" fmla="*/ 1701616 w 1701616"/>
              <a:gd name="connsiteY3" fmla="*/ 1661085 h 1661085"/>
              <a:gd name="connsiteX0" fmla="*/ 0 w 2625541"/>
              <a:gd name="connsiteY0" fmla="*/ 0 h 1664260"/>
              <a:gd name="connsiteX1" fmla="*/ 6350 w 2625541"/>
              <a:gd name="connsiteY1" fmla="*/ 1511300 h 1664260"/>
              <a:gd name="connsiteX2" fmla="*/ 101600 w 2625541"/>
              <a:gd name="connsiteY2" fmla="*/ 1660525 h 1664260"/>
              <a:gd name="connsiteX3" fmla="*/ 2625541 w 2625541"/>
              <a:gd name="connsiteY3" fmla="*/ 1664260 h 1664260"/>
              <a:gd name="connsiteX0" fmla="*/ 0 w 3212916"/>
              <a:gd name="connsiteY0" fmla="*/ 0 h 1661085"/>
              <a:gd name="connsiteX1" fmla="*/ 6350 w 3212916"/>
              <a:gd name="connsiteY1" fmla="*/ 1511300 h 1661085"/>
              <a:gd name="connsiteX2" fmla="*/ 101600 w 3212916"/>
              <a:gd name="connsiteY2" fmla="*/ 1660525 h 1661085"/>
              <a:gd name="connsiteX3" fmla="*/ 3212916 w 3212916"/>
              <a:gd name="connsiteY3" fmla="*/ 1661085 h 1661085"/>
              <a:gd name="connsiteX0" fmla="*/ 0 w 3443383"/>
              <a:gd name="connsiteY0" fmla="*/ 0 h 1661085"/>
              <a:gd name="connsiteX1" fmla="*/ 6350 w 3443383"/>
              <a:gd name="connsiteY1" fmla="*/ 1511300 h 1661085"/>
              <a:gd name="connsiteX2" fmla="*/ 101600 w 3443383"/>
              <a:gd name="connsiteY2" fmla="*/ 1660525 h 1661085"/>
              <a:gd name="connsiteX3" fmla="*/ 3212916 w 3443383"/>
              <a:gd name="connsiteY3" fmla="*/ 1661085 h 1661085"/>
              <a:gd name="connsiteX4" fmla="*/ 3212914 w 3443383"/>
              <a:gd name="connsiteY4" fmla="*/ 1657909 h 1661085"/>
              <a:gd name="connsiteX0" fmla="*/ 0 w 3442562"/>
              <a:gd name="connsiteY0" fmla="*/ 0 h 1803961"/>
              <a:gd name="connsiteX1" fmla="*/ 6350 w 3442562"/>
              <a:gd name="connsiteY1" fmla="*/ 1511300 h 1803961"/>
              <a:gd name="connsiteX2" fmla="*/ 101600 w 3442562"/>
              <a:gd name="connsiteY2" fmla="*/ 1660525 h 1803961"/>
              <a:gd name="connsiteX3" fmla="*/ 3212916 w 3442562"/>
              <a:gd name="connsiteY3" fmla="*/ 1661085 h 1803961"/>
              <a:gd name="connsiteX4" fmla="*/ 3209739 w 3442562"/>
              <a:gd name="connsiteY4" fmla="*/ 1803959 h 1803961"/>
              <a:gd name="connsiteX0" fmla="*/ 0 w 3366127"/>
              <a:gd name="connsiteY0" fmla="*/ 0 h 1803961"/>
              <a:gd name="connsiteX1" fmla="*/ 6350 w 3366127"/>
              <a:gd name="connsiteY1" fmla="*/ 1511300 h 1803961"/>
              <a:gd name="connsiteX2" fmla="*/ 101600 w 3366127"/>
              <a:gd name="connsiteY2" fmla="*/ 1660525 h 1803961"/>
              <a:gd name="connsiteX3" fmla="*/ 3104966 w 3366127"/>
              <a:gd name="connsiteY3" fmla="*/ 1661085 h 1803961"/>
              <a:gd name="connsiteX4" fmla="*/ 3209739 w 3366127"/>
              <a:gd name="connsiteY4" fmla="*/ 1803959 h 1803961"/>
              <a:gd name="connsiteX0" fmla="*/ 0 w 3209991"/>
              <a:gd name="connsiteY0" fmla="*/ 0 h 1803961"/>
              <a:gd name="connsiteX1" fmla="*/ 6350 w 3209991"/>
              <a:gd name="connsiteY1" fmla="*/ 1511300 h 1803961"/>
              <a:gd name="connsiteX2" fmla="*/ 101600 w 3209991"/>
              <a:gd name="connsiteY2" fmla="*/ 1660525 h 1803961"/>
              <a:gd name="connsiteX3" fmla="*/ 3104966 w 3209991"/>
              <a:gd name="connsiteY3" fmla="*/ 1661085 h 1803961"/>
              <a:gd name="connsiteX4" fmla="*/ 3209739 w 3209991"/>
              <a:gd name="connsiteY4" fmla="*/ 1803959 h 1803961"/>
              <a:gd name="connsiteX0" fmla="*/ 0 w 3203641"/>
              <a:gd name="connsiteY0" fmla="*/ 0 h 292661"/>
              <a:gd name="connsiteX1" fmla="*/ 95250 w 3203641"/>
              <a:gd name="connsiteY1" fmla="*/ 149225 h 292661"/>
              <a:gd name="connsiteX2" fmla="*/ 3098616 w 3203641"/>
              <a:gd name="connsiteY2" fmla="*/ 149785 h 292661"/>
              <a:gd name="connsiteX3" fmla="*/ 3203389 w 3203641"/>
              <a:gd name="connsiteY3" fmla="*/ 292659 h 292661"/>
              <a:gd name="connsiteX0" fmla="*/ 0 w 3108391"/>
              <a:gd name="connsiteY0" fmla="*/ 0 h 143436"/>
              <a:gd name="connsiteX1" fmla="*/ 3003366 w 3108391"/>
              <a:gd name="connsiteY1" fmla="*/ 560 h 143436"/>
              <a:gd name="connsiteX2" fmla="*/ 3108139 w 3108391"/>
              <a:gd name="connsiteY2" fmla="*/ 143434 h 143436"/>
              <a:gd name="connsiteX0" fmla="*/ 0 w 993557"/>
              <a:gd name="connsiteY0" fmla="*/ 0 h 143436"/>
              <a:gd name="connsiteX1" fmla="*/ 888532 w 993557"/>
              <a:gd name="connsiteY1" fmla="*/ 560 h 143436"/>
              <a:gd name="connsiteX2" fmla="*/ 993305 w 993557"/>
              <a:gd name="connsiteY2" fmla="*/ 143434 h 143436"/>
              <a:gd name="connsiteX0" fmla="*/ 0 w 105025"/>
              <a:gd name="connsiteY0" fmla="*/ 1 h 142877"/>
              <a:gd name="connsiteX1" fmla="*/ 104773 w 105025"/>
              <a:gd name="connsiteY1" fmla="*/ 142875 h 142877"/>
              <a:gd name="connsiteX0" fmla="*/ 0 w 103053"/>
              <a:gd name="connsiteY0" fmla="*/ 1 h 180976"/>
              <a:gd name="connsiteX1" fmla="*/ 102641 w 103053"/>
              <a:gd name="connsiteY1" fmla="*/ 180975 h 180976"/>
              <a:gd name="connsiteX0" fmla="*/ 0 w 112466"/>
              <a:gd name="connsiteY0" fmla="*/ 1 h 194919"/>
              <a:gd name="connsiteX1" fmla="*/ 102641 w 112466"/>
              <a:gd name="connsiteY1" fmla="*/ 180975 h 194919"/>
              <a:gd name="connsiteX2" fmla="*/ 109280 w 112466"/>
              <a:gd name="connsiteY2" fmla="*/ 182810 h 194919"/>
              <a:gd name="connsiteX0" fmla="*/ 0 w 105375"/>
              <a:gd name="connsiteY0" fmla="*/ 1 h 468666"/>
              <a:gd name="connsiteX1" fmla="*/ 102641 w 105375"/>
              <a:gd name="connsiteY1" fmla="*/ 180975 h 468666"/>
              <a:gd name="connsiteX2" fmla="*/ 43459 w 105375"/>
              <a:gd name="connsiteY2" fmla="*/ 468666 h 468666"/>
              <a:gd name="connsiteX0" fmla="*/ 0 w 111626"/>
              <a:gd name="connsiteY0" fmla="*/ 1 h 487930"/>
              <a:gd name="connsiteX1" fmla="*/ 102641 w 111626"/>
              <a:gd name="connsiteY1" fmla="*/ 180975 h 487930"/>
              <a:gd name="connsiteX2" fmla="*/ 43459 w 111626"/>
              <a:gd name="connsiteY2" fmla="*/ 468666 h 487930"/>
              <a:gd name="connsiteX0" fmla="*/ 0 w 110627"/>
              <a:gd name="connsiteY0" fmla="*/ 1 h 468666"/>
              <a:gd name="connsiteX1" fmla="*/ 102641 w 110627"/>
              <a:gd name="connsiteY1" fmla="*/ 180975 h 468666"/>
              <a:gd name="connsiteX2" fmla="*/ 43459 w 110627"/>
              <a:gd name="connsiteY2" fmla="*/ 468666 h 468666"/>
              <a:gd name="connsiteX0" fmla="*/ 0 w 130630"/>
              <a:gd name="connsiteY0" fmla="*/ 1 h 623845"/>
              <a:gd name="connsiteX1" fmla="*/ 102641 w 130630"/>
              <a:gd name="connsiteY1" fmla="*/ 180975 h 623845"/>
              <a:gd name="connsiteX2" fmla="*/ 92824 w 130630"/>
              <a:gd name="connsiteY2" fmla="*/ 623845 h 623845"/>
              <a:gd name="connsiteX0" fmla="*/ 0 w 108609"/>
              <a:gd name="connsiteY0" fmla="*/ 1 h 623845"/>
              <a:gd name="connsiteX1" fmla="*/ 102641 w 108609"/>
              <a:gd name="connsiteY1" fmla="*/ 180975 h 623845"/>
              <a:gd name="connsiteX2" fmla="*/ 92824 w 108609"/>
              <a:gd name="connsiteY2" fmla="*/ 623845 h 623845"/>
              <a:gd name="connsiteX0" fmla="*/ 10122 w 118731"/>
              <a:gd name="connsiteY0" fmla="*/ 8020 h 631864"/>
              <a:gd name="connsiteX1" fmla="*/ 6960 w 118731"/>
              <a:gd name="connsiteY1" fmla="*/ 15231 h 631864"/>
              <a:gd name="connsiteX2" fmla="*/ 112763 w 118731"/>
              <a:gd name="connsiteY2" fmla="*/ 188994 h 631864"/>
              <a:gd name="connsiteX3" fmla="*/ 102946 w 118731"/>
              <a:gd name="connsiteY3" fmla="*/ 631864 h 631864"/>
              <a:gd name="connsiteX0" fmla="*/ 6 w 108615"/>
              <a:gd name="connsiteY0" fmla="*/ 0 h 623844"/>
              <a:gd name="connsiteX1" fmla="*/ 57178 w 108615"/>
              <a:gd name="connsiteY1" fmla="*/ 31713 h 623844"/>
              <a:gd name="connsiteX2" fmla="*/ 102647 w 108615"/>
              <a:gd name="connsiteY2" fmla="*/ 180974 h 623844"/>
              <a:gd name="connsiteX3" fmla="*/ 92830 w 108615"/>
              <a:gd name="connsiteY3" fmla="*/ 623844 h 623844"/>
              <a:gd name="connsiteX0" fmla="*/ 0 w 286871"/>
              <a:gd name="connsiteY0" fmla="*/ 85 h 615762"/>
              <a:gd name="connsiteX1" fmla="*/ 235434 w 286871"/>
              <a:gd name="connsiteY1" fmla="*/ 23631 h 615762"/>
              <a:gd name="connsiteX2" fmla="*/ 280903 w 286871"/>
              <a:gd name="connsiteY2" fmla="*/ 172892 h 615762"/>
              <a:gd name="connsiteX3" fmla="*/ 271086 w 286871"/>
              <a:gd name="connsiteY3" fmla="*/ 615762 h 615762"/>
              <a:gd name="connsiteX0" fmla="*/ 1 w 286872"/>
              <a:gd name="connsiteY0" fmla="*/ 3171 h 618848"/>
              <a:gd name="connsiteX1" fmla="*/ 186071 w 286872"/>
              <a:gd name="connsiteY1" fmla="*/ 18550 h 618848"/>
              <a:gd name="connsiteX2" fmla="*/ 280904 w 286872"/>
              <a:gd name="connsiteY2" fmla="*/ 175978 h 618848"/>
              <a:gd name="connsiteX3" fmla="*/ 271087 w 286872"/>
              <a:gd name="connsiteY3" fmla="*/ 618848 h 618848"/>
              <a:gd name="connsiteX0" fmla="*/ 2 w 286873"/>
              <a:gd name="connsiteY0" fmla="*/ 0 h 615677"/>
              <a:gd name="connsiteX1" fmla="*/ 186072 w 286873"/>
              <a:gd name="connsiteY1" fmla="*/ 15379 h 615677"/>
              <a:gd name="connsiteX2" fmla="*/ 280905 w 286873"/>
              <a:gd name="connsiteY2" fmla="*/ 172807 h 615677"/>
              <a:gd name="connsiteX3" fmla="*/ 271088 w 286873"/>
              <a:gd name="connsiteY3" fmla="*/ 615677 h 615677"/>
              <a:gd name="connsiteX0" fmla="*/ 2 w 286873"/>
              <a:gd name="connsiteY0" fmla="*/ 114 h 615791"/>
              <a:gd name="connsiteX1" fmla="*/ 197042 w 286873"/>
              <a:gd name="connsiteY1" fmla="*/ 3242 h 615791"/>
              <a:gd name="connsiteX2" fmla="*/ 280905 w 286873"/>
              <a:gd name="connsiteY2" fmla="*/ 172921 h 615791"/>
              <a:gd name="connsiteX3" fmla="*/ 271088 w 286873"/>
              <a:gd name="connsiteY3" fmla="*/ 615791 h 615791"/>
              <a:gd name="connsiteX0" fmla="*/ 2 w 280905"/>
              <a:gd name="connsiteY0" fmla="*/ 114 h 615791"/>
              <a:gd name="connsiteX1" fmla="*/ 197042 w 280905"/>
              <a:gd name="connsiteY1" fmla="*/ 3242 h 615791"/>
              <a:gd name="connsiteX2" fmla="*/ 280905 w 280905"/>
              <a:gd name="connsiteY2" fmla="*/ 172921 h 615791"/>
              <a:gd name="connsiteX3" fmla="*/ 271088 w 280905"/>
              <a:gd name="connsiteY3" fmla="*/ 615791 h 615791"/>
              <a:gd name="connsiteX0" fmla="*/ 2 w 281750"/>
              <a:gd name="connsiteY0" fmla="*/ 114 h 653891"/>
              <a:gd name="connsiteX1" fmla="*/ 197042 w 281750"/>
              <a:gd name="connsiteY1" fmla="*/ 3242 h 653891"/>
              <a:gd name="connsiteX2" fmla="*/ 280905 w 281750"/>
              <a:gd name="connsiteY2" fmla="*/ 172921 h 653891"/>
              <a:gd name="connsiteX3" fmla="*/ 281750 w 281750"/>
              <a:gd name="connsiteY3" fmla="*/ 653891 h 653891"/>
              <a:gd name="connsiteX0" fmla="*/ 2 w 281888"/>
              <a:gd name="connsiteY0" fmla="*/ 114 h 653891"/>
              <a:gd name="connsiteX1" fmla="*/ 197042 w 281888"/>
              <a:gd name="connsiteY1" fmla="*/ 3242 h 653891"/>
              <a:gd name="connsiteX2" fmla="*/ 280905 w 281888"/>
              <a:gd name="connsiteY2" fmla="*/ 172921 h 653891"/>
              <a:gd name="connsiteX3" fmla="*/ 281750 w 281888"/>
              <a:gd name="connsiteY3" fmla="*/ 653891 h 653891"/>
              <a:gd name="connsiteX0" fmla="*/ 2 w 281888"/>
              <a:gd name="connsiteY0" fmla="*/ 114 h 653891"/>
              <a:gd name="connsiteX1" fmla="*/ 197042 w 281888"/>
              <a:gd name="connsiteY1" fmla="*/ 3242 h 653891"/>
              <a:gd name="connsiteX2" fmla="*/ 280905 w 281888"/>
              <a:gd name="connsiteY2" fmla="*/ 172921 h 653891"/>
              <a:gd name="connsiteX3" fmla="*/ 281750 w 281888"/>
              <a:gd name="connsiteY3" fmla="*/ 653891 h 653891"/>
              <a:gd name="connsiteX0" fmla="*/ 2 w 281888"/>
              <a:gd name="connsiteY0" fmla="*/ 114 h 653891"/>
              <a:gd name="connsiteX1" fmla="*/ 197042 w 281888"/>
              <a:gd name="connsiteY1" fmla="*/ 3242 h 653891"/>
              <a:gd name="connsiteX2" fmla="*/ 280905 w 281888"/>
              <a:gd name="connsiteY2" fmla="*/ 172921 h 653891"/>
              <a:gd name="connsiteX3" fmla="*/ 281750 w 281888"/>
              <a:gd name="connsiteY3" fmla="*/ 653891 h 653891"/>
              <a:gd name="connsiteX0" fmla="*/ 2 w 281888"/>
              <a:gd name="connsiteY0" fmla="*/ 114 h 653891"/>
              <a:gd name="connsiteX1" fmla="*/ 197042 w 281888"/>
              <a:gd name="connsiteY1" fmla="*/ 3242 h 653891"/>
              <a:gd name="connsiteX2" fmla="*/ 280905 w 281888"/>
              <a:gd name="connsiteY2" fmla="*/ 172921 h 653891"/>
              <a:gd name="connsiteX3" fmla="*/ 281750 w 281888"/>
              <a:gd name="connsiteY3" fmla="*/ 653891 h 653891"/>
              <a:gd name="connsiteX0" fmla="*/ 2 w 282119"/>
              <a:gd name="connsiteY0" fmla="*/ 114 h 653891"/>
              <a:gd name="connsiteX1" fmla="*/ 197042 w 282119"/>
              <a:gd name="connsiteY1" fmla="*/ 3242 h 653891"/>
              <a:gd name="connsiteX2" fmla="*/ 280905 w 282119"/>
              <a:gd name="connsiteY2" fmla="*/ 172921 h 653891"/>
              <a:gd name="connsiteX3" fmla="*/ 281750 w 282119"/>
              <a:gd name="connsiteY3" fmla="*/ 653891 h 653891"/>
              <a:gd name="connsiteX0" fmla="*/ 3 w 282120"/>
              <a:gd name="connsiteY0" fmla="*/ 2305 h 656082"/>
              <a:gd name="connsiteX1" fmla="*/ 173587 w 282120"/>
              <a:gd name="connsiteY1" fmla="*/ 2258 h 656082"/>
              <a:gd name="connsiteX2" fmla="*/ 280906 w 282120"/>
              <a:gd name="connsiteY2" fmla="*/ 175112 h 656082"/>
              <a:gd name="connsiteX3" fmla="*/ 281751 w 282120"/>
              <a:gd name="connsiteY3" fmla="*/ 656082 h 656082"/>
              <a:gd name="connsiteX0" fmla="*/ 3 w 282120"/>
              <a:gd name="connsiteY0" fmla="*/ 2305 h 656082"/>
              <a:gd name="connsiteX1" fmla="*/ 173587 w 282120"/>
              <a:gd name="connsiteY1" fmla="*/ 2258 h 656082"/>
              <a:gd name="connsiteX2" fmla="*/ 280906 w 282120"/>
              <a:gd name="connsiteY2" fmla="*/ 175112 h 656082"/>
              <a:gd name="connsiteX3" fmla="*/ 281751 w 282120"/>
              <a:gd name="connsiteY3" fmla="*/ 656082 h 656082"/>
              <a:gd name="connsiteX0" fmla="*/ 1 w 314104"/>
              <a:gd name="connsiteY0" fmla="*/ 0 h 660127"/>
              <a:gd name="connsiteX1" fmla="*/ 205571 w 314104"/>
              <a:gd name="connsiteY1" fmla="*/ 6303 h 660127"/>
              <a:gd name="connsiteX2" fmla="*/ 312890 w 314104"/>
              <a:gd name="connsiteY2" fmla="*/ 179157 h 660127"/>
              <a:gd name="connsiteX3" fmla="*/ 313735 w 314104"/>
              <a:gd name="connsiteY3" fmla="*/ 660127 h 660127"/>
              <a:gd name="connsiteX0" fmla="*/ 1 w 331163"/>
              <a:gd name="connsiteY0" fmla="*/ 115 h 657067"/>
              <a:gd name="connsiteX1" fmla="*/ 222630 w 331163"/>
              <a:gd name="connsiteY1" fmla="*/ 3243 h 657067"/>
              <a:gd name="connsiteX2" fmla="*/ 329949 w 331163"/>
              <a:gd name="connsiteY2" fmla="*/ 176097 h 657067"/>
              <a:gd name="connsiteX3" fmla="*/ 330794 w 331163"/>
              <a:gd name="connsiteY3" fmla="*/ 657067 h 657067"/>
              <a:gd name="connsiteX0" fmla="*/ 1 w 331163"/>
              <a:gd name="connsiteY0" fmla="*/ 115 h 657067"/>
              <a:gd name="connsiteX1" fmla="*/ 222630 w 331163"/>
              <a:gd name="connsiteY1" fmla="*/ 3243 h 657067"/>
              <a:gd name="connsiteX2" fmla="*/ 329949 w 331163"/>
              <a:gd name="connsiteY2" fmla="*/ 176097 h 657067"/>
              <a:gd name="connsiteX3" fmla="*/ 330794 w 331163"/>
              <a:gd name="connsiteY3" fmla="*/ 657067 h 657067"/>
              <a:gd name="connsiteX0" fmla="*/ 1 w 330928"/>
              <a:gd name="connsiteY0" fmla="*/ 115 h 657067"/>
              <a:gd name="connsiteX1" fmla="*/ 222630 w 330928"/>
              <a:gd name="connsiteY1" fmla="*/ 3243 h 657067"/>
              <a:gd name="connsiteX2" fmla="*/ 327816 w 330928"/>
              <a:gd name="connsiteY2" fmla="*/ 134822 h 657067"/>
              <a:gd name="connsiteX3" fmla="*/ 330794 w 330928"/>
              <a:gd name="connsiteY3" fmla="*/ 657067 h 657067"/>
              <a:gd name="connsiteX0" fmla="*/ 1 w 330928"/>
              <a:gd name="connsiteY0" fmla="*/ 115 h 657067"/>
              <a:gd name="connsiteX1" fmla="*/ 222630 w 330928"/>
              <a:gd name="connsiteY1" fmla="*/ 3243 h 657067"/>
              <a:gd name="connsiteX2" fmla="*/ 327816 w 330928"/>
              <a:gd name="connsiteY2" fmla="*/ 134822 h 657067"/>
              <a:gd name="connsiteX3" fmla="*/ 330794 w 330928"/>
              <a:gd name="connsiteY3" fmla="*/ 657067 h 65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928" h="657067">
                <a:moveTo>
                  <a:pt x="1" y="115"/>
                </a:moveTo>
                <a:cubicBezTo>
                  <a:pt x="-526" y="1317"/>
                  <a:pt x="140608" y="-2417"/>
                  <a:pt x="222630" y="3243"/>
                </a:cubicBezTo>
                <a:cubicBezTo>
                  <a:pt x="288781" y="4830"/>
                  <a:pt x="326745" y="28875"/>
                  <a:pt x="327816" y="134822"/>
                </a:cubicBezTo>
                <a:cubicBezTo>
                  <a:pt x="328964" y="391687"/>
                  <a:pt x="331544" y="486979"/>
                  <a:pt x="330794" y="657067"/>
                </a:cubicBezTo>
              </a:path>
            </a:pathLst>
          </a:custGeom>
          <a:ln w="12700">
            <a:solidFill>
              <a:srgbClr val="A0BB32"/>
            </a:solidFill>
            <a:prstDash val="dash"/>
          </a:ln>
          <a:effectLst>
            <a:glow rad="25400">
              <a:schemeClr val="bg1">
                <a:alpha val="8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3" name="直線コネクタ 322"/>
          <p:cNvCxnSpPr/>
          <p:nvPr/>
        </p:nvCxnSpPr>
        <p:spPr>
          <a:xfrm flipV="1">
            <a:off x="8677845" y="2199722"/>
            <a:ext cx="0" cy="443974"/>
          </a:xfrm>
          <a:prstGeom prst="line">
            <a:avLst/>
          </a:prstGeom>
          <a:ln w="20320" cap="flat" cmpd="sng">
            <a:solidFill>
              <a:srgbClr val="87CBE4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3" name="直線コネクタ 332"/>
          <p:cNvCxnSpPr/>
          <p:nvPr/>
        </p:nvCxnSpPr>
        <p:spPr>
          <a:xfrm flipV="1">
            <a:off x="6953876" y="2246733"/>
            <a:ext cx="0" cy="396963"/>
          </a:xfrm>
          <a:prstGeom prst="line">
            <a:avLst/>
          </a:prstGeom>
          <a:ln w="20320" cap="flat" cmpd="sng">
            <a:solidFill>
              <a:srgbClr val="87CBE4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6" name="図形グループ 75"/>
          <p:cNvGrpSpPr/>
          <p:nvPr/>
        </p:nvGrpSpPr>
        <p:grpSpPr>
          <a:xfrm>
            <a:off x="6721435" y="2641129"/>
            <a:ext cx="2111415" cy="0"/>
            <a:chOff x="6721435" y="2641129"/>
            <a:chExt cx="2111415" cy="0"/>
          </a:xfrm>
        </p:grpSpPr>
        <p:cxnSp>
          <p:nvCxnSpPr>
            <p:cNvPr id="313" name="直線コネクタ 312"/>
            <p:cNvCxnSpPr/>
            <p:nvPr/>
          </p:nvCxnSpPr>
          <p:spPr>
            <a:xfrm flipH="1">
              <a:off x="6721435" y="2641129"/>
              <a:ext cx="2111415" cy="0"/>
            </a:xfrm>
            <a:prstGeom prst="line">
              <a:avLst/>
            </a:prstGeom>
            <a:ln w="121920" cap="flat" cmpd="sng">
              <a:solidFill>
                <a:srgbClr val="EAF6F9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直線コネクタ 308"/>
            <p:cNvCxnSpPr/>
            <p:nvPr/>
          </p:nvCxnSpPr>
          <p:spPr>
            <a:xfrm flipH="1">
              <a:off x="6770258" y="2641129"/>
              <a:ext cx="2004727" cy="0"/>
            </a:xfrm>
            <a:prstGeom prst="line">
              <a:avLst/>
            </a:prstGeom>
            <a:ln w="61595" cap="flat" cmpd="sng">
              <a:solidFill>
                <a:srgbClr val="87CBE4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6" name="直線コネクタ 455"/>
          <p:cNvCxnSpPr/>
          <p:nvPr/>
        </p:nvCxnSpPr>
        <p:spPr>
          <a:xfrm flipV="1">
            <a:off x="7881470" y="2224133"/>
            <a:ext cx="746159" cy="900068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1" name="フリーフォーム 450"/>
          <p:cNvSpPr/>
          <p:nvPr/>
        </p:nvSpPr>
        <p:spPr>
          <a:xfrm flipH="1">
            <a:off x="7929095" y="3124200"/>
            <a:ext cx="247650" cy="679450"/>
          </a:xfrm>
          <a:custGeom>
            <a:avLst/>
            <a:gdLst>
              <a:gd name="connsiteX0" fmla="*/ 244475 w 247650"/>
              <a:gd name="connsiteY0" fmla="*/ 0 h 622300"/>
              <a:gd name="connsiteX1" fmla="*/ 247650 w 247650"/>
              <a:gd name="connsiteY1" fmla="*/ 165100 h 622300"/>
              <a:gd name="connsiteX2" fmla="*/ 0 w 247650"/>
              <a:gd name="connsiteY2" fmla="*/ 441325 h 622300"/>
              <a:gd name="connsiteX3" fmla="*/ 0 w 247650"/>
              <a:gd name="connsiteY3" fmla="*/ 622300 h 622300"/>
              <a:gd name="connsiteX0" fmla="*/ 244475 w 247650"/>
              <a:gd name="connsiteY0" fmla="*/ 0 h 622300"/>
              <a:gd name="connsiteX1" fmla="*/ 247650 w 247650"/>
              <a:gd name="connsiteY1" fmla="*/ 247650 h 622300"/>
              <a:gd name="connsiteX2" fmla="*/ 0 w 247650"/>
              <a:gd name="connsiteY2" fmla="*/ 441325 h 622300"/>
              <a:gd name="connsiteX3" fmla="*/ 0 w 247650"/>
              <a:gd name="connsiteY3" fmla="*/ 622300 h 622300"/>
              <a:gd name="connsiteX0" fmla="*/ 244475 w 247650"/>
              <a:gd name="connsiteY0" fmla="*/ 0 h 679450"/>
              <a:gd name="connsiteX1" fmla="*/ 247650 w 247650"/>
              <a:gd name="connsiteY1" fmla="*/ 247650 h 679450"/>
              <a:gd name="connsiteX2" fmla="*/ 0 w 247650"/>
              <a:gd name="connsiteY2" fmla="*/ 441325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247650 h 679450"/>
              <a:gd name="connsiteX2" fmla="*/ 0 w 247650"/>
              <a:gd name="connsiteY2" fmla="*/ 441325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247650 h 679450"/>
              <a:gd name="connsiteX2" fmla="*/ 0 w 247650"/>
              <a:gd name="connsiteY2" fmla="*/ 441325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247650 h 679450"/>
              <a:gd name="connsiteX2" fmla="*/ 0 w 247650"/>
              <a:gd name="connsiteY2" fmla="*/ 527050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247650 h 679450"/>
              <a:gd name="connsiteX2" fmla="*/ 0 w 247650"/>
              <a:gd name="connsiteY2" fmla="*/ 527050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171450 h 679450"/>
              <a:gd name="connsiteX2" fmla="*/ 0 w 247650"/>
              <a:gd name="connsiteY2" fmla="*/ 527050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171450 h 679450"/>
              <a:gd name="connsiteX2" fmla="*/ 0 w 247650"/>
              <a:gd name="connsiteY2" fmla="*/ 498475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171450 h 679450"/>
              <a:gd name="connsiteX2" fmla="*/ 0 w 247650"/>
              <a:gd name="connsiteY2" fmla="*/ 498475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171450 h 679450"/>
              <a:gd name="connsiteX2" fmla="*/ 0 w 247650"/>
              <a:gd name="connsiteY2" fmla="*/ 498475 h 679450"/>
              <a:gd name="connsiteX3" fmla="*/ 0 w 247650"/>
              <a:gd name="connsiteY3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" h="679450">
                <a:moveTo>
                  <a:pt x="244475" y="0"/>
                </a:moveTo>
                <a:cubicBezTo>
                  <a:pt x="245533" y="55033"/>
                  <a:pt x="246592" y="116417"/>
                  <a:pt x="247650" y="171450"/>
                </a:cubicBezTo>
                <a:cubicBezTo>
                  <a:pt x="247650" y="347133"/>
                  <a:pt x="0" y="370417"/>
                  <a:pt x="0" y="498475"/>
                </a:cubicBezTo>
                <a:lnTo>
                  <a:pt x="0" y="679450"/>
                </a:lnTo>
              </a:path>
            </a:pathLst>
          </a:custGeom>
          <a:ln w="73025">
            <a:solidFill>
              <a:srgbClr val="9EC2DB"/>
            </a:solidFill>
            <a:prstDash val="sysDot"/>
            <a:tailEnd type="stealth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8" name="フリーフォーム 437"/>
          <p:cNvSpPr/>
          <p:nvPr/>
        </p:nvSpPr>
        <p:spPr>
          <a:xfrm>
            <a:off x="7439025" y="3124200"/>
            <a:ext cx="247650" cy="679450"/>
          </a:xfrm>
          <a:custGeom>
            <a:avLst/>
            <a:gdLst>
              <a:gd name="connsiteX0" fmla="*/ 244475 w 247650"/>
              <a:gd name="connsiteY0" fmla="*/ 0 h 622300"/>
              <a:gd name="connsiteX1" fmla="*/ 247650 w 247650"/>
              <a:gd name="connsiteY1" fmla="*/ 165100 h 622300"/>
              <a:gd name="connsiteX2" fmla="*/ 0 w 247650"/>
              <a:gd name="connsiteY2" fmla="*/ 441325 h 622300"/>
              <a:gd name="connsiteX3" fmla="*/ 0 w 247650"/>
              <a:gd name="connsiteY3" fmla="*/ 622300 h 622300"/>
              <a:gd name="connsiteX0" fmla="*/ 244475 w 247650"/>
              <a:gd name="connsiteY0" fmla="*/ 0 h 622300"/>
              <a:gd name="connsiteX1" fmla="*/ 247650 w 247650"/>
              <a:gd name="connsiteY1" fmla="*/ 247650 h 622300"/>
              <a:gd name="connsiteX2" fmla="*/ 0 w 247650"/>
              <a:gd name="connsiteY2" fmla="*/ 441325 h 622300"/>
              <a:gd name="connsiteX3" fmla="*/ 0 w 247650"/>
              <a:gd name="connsiteY3" fmla="*/ 622300 h 622300"/>
              <a:gd name="connsiteX0" fmla="*/ 244475 w 247650"/>
              <a:gd name="connsiteY0" fmla="*/ 0 h 679450"/>
              <a:gd name="connsiteX1" fmla="*/ 247650 w 247650"/>
              <a:gd name="connsiteY1" fmla="*/ 247650 h 679450"/>
              <a:gd name="connsiteX2" fmla="*/ 0 w 247650"/>
              <a:gd name="connsiteY2" fmla="*/ 441325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247650 h 679450"/>
              <a:gd name="connsiteX2" fmla="*/ 0 w 247650"/>
              <a:gd name="connsiteY2" fmla="*/ 441325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247650 h 679450"/>
              <a:gd name="connsiteX2" fmla="*/ 0 w 247650"/>
              <a:gd name="connsiteY2" fmla="*/ 441325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247650 h 679450"/>
              <a:gd name="connsiteX2" fmla="*/ 0 w 247650"/>
              <a:gd name="connsiteY2" fmla="*/ 527050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247650 h 679450"/>
              <a:gd name="connsiteX2" fmla="*/ 0 w 247650"/>
              <a:gd name="connsiteY2" fmla="*/ 527050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171450 h 679450"/>
              <a:gd name="connsiteX2" fmla="*/ 0 w 247650"/>
              <a:gd name="connsiteY2" fmla="*/ 527050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171450 h 679450"/>
              <a:gd name="connsiteX2" fmla="*/ 0 w 247650"/>
              <a:gd name="connsiteY2" fmla="*/ 498475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171450 h 679450"/>
              <a:gd name="connsiteX2" fmla="*/ 0 w 247650"/>
              <a:gd name="connsiteY2" fmla="*/ 498475 h 679450"/>
              <a:gd name="connsiteX3" fmla="*/ 0 w 247650"/>
              <a:gd name="connsiteY3" fmla="*/ 679450 h 679450"/>
              <a:gd name="connsiteX0" fmla="*/ 244475 w 247650"/>
              <a:gd name="connsiteY0" fmla="*/ 0 h 679450"/>
              <a:gd name="connsiteX1" fmla="*/ 247650 w 247650"/>
              <a:gd name="connsiteY1" fmla="*/ 171450 h 679450"/>
              <a:gd name="connsiteX2" fmla="*/ 0 w 247650"/>
              <a:gd name="connsiteY2" fmla="*/ 498475 h 679450"/>
              <a:gd name="connsiteX3" fmla="*/ 0 w 247650"/>
              <a:gd name="connsiteY3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" h="679450">
                <a:moveTo>
                  <a:pt x="244475" y="0"/>
                </a:moveTo>
                <a:cubicBezTo>
                  <a:pt x="245533" y="55033"/>
                  <a:pt x="246592" y="116417"/>
                  <a:pt x="247650" y="171450"/>
                </a:cubicBezTo>
                <a:cubicBezTo>
                  <a:pt x="247650" y="347133"/>
                  <a:pt x="0" y="370417"/>
                  <a:pt x="0" y="498475"/>
                </a:cubicBezTo>
                <a:lnTo>
                  <a:pt x="0" y="679450"/>
                </a:lnTo>
              </a:path>
            </a:pathLst>
          </a:custGeom>
          <a:ln w="73025">
            <a:solidFill>
              <a:srgbClr val="9EC2DB"/>
            </a:solidFill>
            <a:prstDash val="sysDot"/>
            <a:tailEnd type="stealth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00" name="直線コネクタ 399"/>
          <p:cNvCxnSpPr/>
          <p:nvPr/>
        </p:nvCxnSpPr>
        <p:spPr>
          <a:xfrm>
            <a:off x="3669135" y="1585211"/>
            <a:ext cx="1817564" cy="0"/>
          </a:xfrm>
          <a:prstGeom prst="line">
            <a:avLst/>
          </a:prstGeom>
          <a:ln w="38100" cmpd="sng">
            <a:solidFill>
              <a:srgbClr val="CEE7D1"/>
            </a:solidFill>
          </a:ln>
          <a:effectLst>
            <a:glow rad="381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角丸四角形 165"/>
          <p:cNvSpPr/>
          <p:nvPr/>
        </p:nvSpPr>
        <p:spPr>
          <a:xfrm>
            <a:off x="3263425" y="3644579"/>
            <a:ext cx="2621183" cy="585334"/>
          </a:xfrm>
          <a:prstGeom prst="roundRect">
            <a:avLst>
              <a:gd name="adj" fmla="val 2236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6CFDA"/>
              </a:gs>
              <a:gs pos="26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2700" cap="rnd">
            <a:noFill/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4" name="角丸四角形 303"/>
          <p:cNvSpPr/>
          <p:nvPr/>
        </p:nvSpPr>
        <p:spPr>
          <a:xfrm>
            <a:off x="3727507" y="2961309"/>
            <a:ext cx="1682518" cy="604794"/>
          </a:xfrm>
          <a:prstGeom prst="roundRect">
            <a:avLst>
              <a:gd name="adj" fmla="val 2236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7D0AB"/>
              </a:gs>
              <a:gs pos="26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2700" cap="rnd">
            <a:noFill/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14" name="直線コネクタ 413"/>
          <p:cNvCxnSpPr/>
          <p:nvPr/>
        </p:nvCxnSpPr>
        <p:spPr>
          <a:xfrm>
            <a:off x="4935206" y="3203982"/>
            <a:ext cx="495376" cy="772506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5" name="直線コネクタ 414"/>
          <p:cNvCxnSpPr/>
          <p:nvPr/>
        </p:nvCxnSpPr>
        <p:spPr>
          <a:xfrm>
            <a:off x="5065261" y="3205326"/>
            <a:ext cx="495376" cy="772506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1" name="直線コネクタ 400"/>
          <p:cNvCxnSpPr/>
          <p:nvPr/>
        </p:nvCxnSpPr>
        <p:spPr>
          <a:xfrm flipH="1">
            <a:off x="3583479" y="3203982"/>
            <a:ext cx="495376" cy="772506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1" name="直線コネクタ 410"/>
          <p:cNvCxnSpPr/>
          <p:nvPr/>
        </p:nvCxnSpPr>
        <p:spPr>
          <a:xfrm flipH="1">
            <a:off x="3713534" y="3205326"/>
            <a:ext cx="495376" cy="772506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1" name="図 380" descr="L3-region.png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37" y="3669259"/>
            <a:ext cx="675888" cy="549095"/>
          </a:xfrm>
          <a:prstGeom prst="rect">
            <a:avLst/>
          </a:prstGeom>
        </p:spPr>
      </p:pic>
      <p:pic>
        <p:nvPicPr>
          <p:cNvPr id="380" name="図 379" descr="L47-region.png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117" y="2980252"/>
            <a:ext cx="685958" cy="557276"/>
          </a:xfrm>
          <a:prstGeom prst="rect">
            <a:avLst/>
          </a:prstGeom>
        </p:spPr>
      </p:pic>
      <p:cxnSp>
        <p:nvCxnSpPr>
          <p:cNvPr id="387" name="直線コネクタ 386"/>
          <p:cNvCxnSpPr/>
          <p:nvPr/>
        </p:nvCxnSpPr>
        <p:spPr>
          <a:xfrm flipV="1">
            <a:off x="2259108" y="319348"/>
            <a:ext cx="0" cy="1138029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直線コネクタ 387"/>
          <p:cNvCxnSpPr/>
          <p:nvPr/>
        </p:nvCxnSpPr>
        <p:spPr>
          <a:xfrm flipH="1" flipV="1">
            <a:off x="2259108" y="1585211"/>
            <a:ext cx="1252224" cy="2473065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3" name="角丸四角形 382"/>
          <p:cNvSpPr/>
          <p:nvPr/>
        </p:nvSpPr>
        <p:spPr>
          <a:xfrm>
            <a:off x="-139700" y="3683135"/>
            <a:ext cx="1633528" cy="1433914"/>
          </a:xfrm>
          <a:prstGeom prst="roundRect">
            <a:avLst>
              <a:gd name="adj" fmla="val 8515"/>
            </a:avLst>
          </a:prstGeom>
          <a:solidFill>
            <a:schemeClr val="bg1"/>
          </a:solidFill>
          <a:ln w="12700" cap="rnd">
            <a:noFill/>
            <a:prstDash val="sysDot"/>
            <a:round/>
          </a:ln>
          <a:effectLst>
            <a:glow rad="114300">
              <a:schemeClr val="bg1">
                <a:lumMod val="75000"/>
                <a:alpha val="33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93" name="図 592" descr="L7-clou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846" y="6384848"/>
            <a:ext cx="604158" cy="358224"/>
          </a:xfrm>
          <a:prstGeom prst="rect">
            <a:avLst/>
          </a:prstGeom>
        </p:spPr>
      </p:pic>
      <p:cxnSp>
        <p:nvCxnSpPr>
          <p:cNvPr id="343" name="直線コネクタ 342"/>
          <p:cNvCxnSpPr/>
          <p:nvPr/>
        </p:nvCxnSpPr>
        <p:spPr>
          <a:xfrm flipH="1">
            <a:off x="3678887" y="2500221"/>
            <a:ext cx="1715044" cy="0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直線コネクタ 338"/>
          <p:cNvCxnSpPr/>
          <p:nvPr/>
        </p:nvCxnSpPr>
        <p:spPr>
          <a:xfrm flipH="1">
            <a:off x="3678887" y="2375064"/>
            <a:ext cx="1715044" cy="0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7" name="角丸四角形 366"/>
          <p:cNvSpPr/>
          <p:nvPr/>
        </p:nvSpPr>
        <p:spPr>
          <a:xfrm>
            <a:off x="6991071" y="4012424"/>
            <a:ext cx="1616354" cy="892799"/>
          </a:xfrm>
          <a:prstGeom prst="roundRect">
            <a:avLst>
              <a:gd name="adj" fmla="val 11139"/>
            </a:avLst>
          </a:prstGeom>
          <a:noFill/>
          <a:ln w="19050" cap="rnd">
            <a:solidFill>
              <a:srgbClr val="CE1C24">
                <a:alpha val="80000"/>
              </a:srgbClr>
            </a:solidFill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4" name="角丸四角形 283"/>
          <p:cNvSpPr/>
          <p:nvPr/>
        </p:nvSpPr>
        <p:spPr>
          <a:xfrm>
            <a:off x="3361703" y="1765621"/>
            <a:ext cx="368610" cy="1941515"/>
          </a:xfrm>
          <a:prstGeom prst="roundRect">
            <a:avLst>
              <a:gd name="adj" fmla="val 11139"/>
            </a:avLst>
          </a:prstGeom>
          <a:noFill/>
          <a:ln w="19050" cap="rnd" cmpd="sng">
            <a:solidFill>
              <a:srgbClr val="CE1C24">
                <a:alpha val="80000"/>
              </a:srgbClr>
            </a:solidFill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2" name="直線コネクタ 311"/>
          <p:cNvCxnSpPr/>
          <p:nvPr/>
        </p:nvCxnSpPr>
        <p:spPr>
          <a:xfrm flipH="1">
            <a:off x="3616813" y="5290115"/>
            <a:ext cx="1908295" cy="0"/>
          </a:xfrm>
          <a:prstGeom prst="line">
            <a:avLst/>
          </a:prstGeom>
          <a:ln w="76200" cmpd="sng">
            <a:solidFill>
              <a:srgbClr val="CEE7D1"/>
            </a:solidFill>
          </a:ln>
          <a:effectLst>
            <a:glow rad="381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直線コネクタ 289"/>
          <p:cNvCxnSpPr/>
          <p:nvPr/>
        </p:nvCxnSpPr>
        <p:spPr>
          <a:xfrm flipH="1">
            <a:off x="3616813" y="5165717"/>
            <a:ext cx="1908295" cy="0"/>
          </a:xfrm>
          <a:prstGeom prst="line">
            <a:avLst/>
          </a:prstGeom>
          <a:ln w="76200" cmpd="sng">
            <a:solidFill>
              <a:srgbClr val="CEE7D1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直線コネクタ 305"/>
          <p:cNvCxnSpPr/>
          <p:nvPr/>
        </p:nvCxnSpPr>
        <p:spPr>
          <a:xfrm flipV="1">
            <a:off x="4682209" y="5487314"/>
            <a:ext cx="0" cy="700185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直線コネクタ 306"/>
          <p:cNvCxnSpPr/>
          <p:nvPr/>
        </p:nvCxnSpPr>
        <p:spPr>
          <a:xfrm flipV="1">
            <a:off x="4461945" y="5465317"/>
            <a:ext cx="0" cy="722182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直線コネクタ 287"/>
          <p:cNvCxnSpPr/>
          <p:nvPr/>
        </p:nvCxnSpPr>
        <p:spPr>
          <a:xfrm flipH="1">
            <a:off x="3616813" y="3846313"/>
            <a:ext cx="1908295" cy="0"/>
          </a:xfrm>
          <a:prstGeom prst="line">
            <a:avLst/>
          </a:prstGeom>
          <a:ln w="76200" cmpd="sng">
            <a:solidFill>
              <a:srgbClr val="CEE7D1"/>
            </a:solidFill>
          </a:ln>
          <a:effectLst>
            <a:glow rad="381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直線コネクタ 282"/>
          <p:cNvCxnSpPr/>
          <p:nvPr/>
        </p:nvCxnSpPr>
        <p:spPr>
          <a:xfrm flipV="1">
            <a:off x="3634210" y="184327"/>
            <a:ext cx="0" cy="4878313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5" name="直線コネクタ 384"/>
          <p:cNvCxnSpPr/>
          <p:nvPr/>
        </p:nvCxnSpPr>
        <p:spPr>
          <a:xfrm flipV="1">
            <a:off x="3458236" y="5512638"/>
            <a:ext cx="1" cy="659184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直線コネクタ 293"/>
          <p:cNvCxnSpPr/>
          <p:nvPr/>
        </p:nvCxnSpPr>
        <p:spPr>
          <a:xfrm flipV="1">
            <a:off x="2564883" y="5510242"/>
            <a:ext cx="1" cy="730925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6" name="直線コネクタ 385"/>
          <p:cNvCxnSpPr/>
          <p:nvPr/>
        </p:nvCxnSpPr>
        <p:spPr>
          <a:xfrm flipH="1" flipV="1">
            <a:off x="7793770" y="3013301"/>
            <a:ext cx="9401" cy="810175"/>
          </a:xfrm>
          <a:prstGeom prst="line">
            <a:avLst/>
          </a:prstGeom>
          <a:ln w="90170" cap="flat" cmpd="sng">
            <a:solidFill>
              <a:srgbClr val="AFCCE0"/>
            </a:solidFill>
            <a:prstDash val="sysDot"/>
            <a:round/>
            <a:headEnd type="stealth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" name="直線コネクタ 313"/>
          <p:cNvCxnSpPr/>
          <p:nvPr/>
        </p:nvCxnSpPr>
        <p:spPr>
          <a:xfrm flipV="1">
            <a:off x="7535090" y="4387305"/>
            <a:ext cx="0" cy="443539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直線コネクタ 310"/>
          <p:cNvCxnSpPr/>
          <p:nvPr/>
        </p:nvCxnSpPr>
        <p:spPr>
          <a:xfrm flipV="1">
            <a:off x="7536815" y="5153887"/>
            <a:ext cx="0" cy="361851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直線コネクタ 309"/>
          <p:cNvCxnSpPr/>
          <p:nvPr/>
        </p:nvCxnSpPr>
        <p:spPr>
          <a:xfrm flipH="1" flipV="1">
            <a:off x="7168921" y="5515738"/>
            <a:ext cx="10848" cy="768374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直線コネクタ 284"/>
          <p:cNvCxnSpPr/>
          <p:nvPr/>
        </p:nvCxnSpPr>
        <p:spPr>
          <a:xfrm>
            <a:off x="1664425" y="5521207"/>
            <a:ext cx="0" cy="650615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2" name="直線コネクタ 351"/>
          <p:cNvCxnSpPr/>
          <p:nvPr/>
        </p:nvCxnSpPr>
        <p:spPr>
          <a:xfrm flipH="1" flipV="1">
            <a:off x="6995646" y="2224133"/>
            <a:ext cx="746159" cy="900068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3" name="角丸四角形 302"/>
          <p:cNvSpPr/>
          <p:nvPr/>
        </p:nvSpPr>
        <p:spPr>
          <a:xfrm>
            <a:off x="3274098" y="670720"/>
            <a:ext cx="2610511" cy="468788"/>
          </a:xfrm>
          <a:prstGeom prst="roundRect">
            <a:avLst>
              <a:gd name="adj" fmla="val 43227"/>
            </a:avLst>
          </a:prstGeom>
          <a:noFill/>
          <a:ln w="41275" cap="rnd">
            <a:solidFill>
              <a:srgbClr val="ECB830"/>
            </a:solidFill>
            <a:prstDash val="sysDot"/>
            <a:round/>
          </a:ln>
          <a:effectLst>
            <a:glow rad="12700">
              <a:srgbClr val="ECB830">
                <a:alpha val="2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3" name="直線コネクタ 292"/>
          <p:cNvCxnSpPr/>
          <p:nvPr/>
        </p:nvCxnSpPr>
        <p:spPr>
          <a:xfrm>
            <a:off x="4066154" y="3228194"/>
            <a:ext cx="985249" cy="0"/>
          </a:xfrm>
          <a:prstGeom prst="line">
            <a:avLst/>
          </a:prstGeom>
          <a:ln w="38100" cmpd="sng">
            <a:solidFill>
              <a:srgbClr val="CEE7D1"/>
            </a:solidFill>
          </a:ln>
          <a:effectLst>
            <a:glow rad="381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直線コネクタ 288"/>
          <p:cNvCxnSpPr/>
          <p:nvPr/>
        </p:nvCxnSpPr>
        <p:spPr>
          <a:xfrm flipH="1">
            <a:off x="3616813" y="3976488"/>
            <a:ext cx="1908295" cy="0"/>
          </a:xfrm>
          <a:prstGeom prst="line">
            <a:avLst/>
          </a:prstGeom>
          <a:ln w="76200" cmpd="sng">
            <a:solidFill>
              <a:srgbClr val="CEE7D1"/>
            </a:solidFill>
          </a:ln>
          <a:effectLst>
            <a:glow rad="381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直線コネクタ 286"/>
          <p:cNvCxnSpPr/>
          <p:nvPr/>
        </p:nvCxnSpPr>
        <p:spPr>
          <a:xfrm flipV="1">
            <a:off x="5510639" y="184327"/>
            <a:ext cx="507" cy="4828616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図形グループ 16"/>
          <p:cNvGrpSpPr/>
          <p:nvPr/>
        </p:nvGrpSpPr>
        <p:grpSpPr>
          <a:xfrm>
            <a:off x="3488229" y="1870680"/>
            <a:ext cx="286821" cy="247259"/>
            <a:chOff x="3853532" y="1550764"/>
            <a:chExt cx="286821" cy="247259"/>
          </a:xfrm>
        </p:grpSpPr>
        <p:sp>
          <p:nvSpPr>
            <p:cNvPr id="107" name="二等辺三角形 106"/>
            <p:cNvSpPr/>
            <p:nvPr/>
          </p:nvSpPr>
          <p:spPr>
            <a:xfrm rot="20792212">
              <a:off x="3853532" y="1550764"/>
              <a:ext cx="286821" cy="247259"/>
            </a:xfrm>
            <a:prstGeom prst="triangl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alpha val="45000"/>
                  </a:schemeClr>
                </a:gs>
                <a:gs pos="100000">
                  <a:srgbClr val="FFFFFE">
                    <a:alpha val="55000"/>
                  </a:srgbClr>
                </a:gs>
              </a:gsLst>
              <a:lin ang="15240000" scaled="0"/>
              <a:tileRect/>
            </a:gradFill>
            <a:ln w="38100" cmpd="sng">
              <a:solidFill>
                <a:srgbClr val="DFF2F7">
                  <a:alpha val="37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テキスト ボックス 107"/>
            <p:cNvSpPr txBox="1"/>
            <p:nvPr/>
          </p:nvSpPr>
          <p:spPr>
            <a:xfrm>
              <a:off x="3899614" y="1616023"/>
              <a:ext cx="19600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000" dirty="0" smtClean="0">
                  <a:solidFill>
                    <a:srgbClr val="00A7D8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1</a:t>
              </a:r>
              <a:endParaRPr kumimoji="1" lang="ja-JP" altLang="en-US" sz="1000" dirty="0">
                <a:solidFill>
                  <a:srgbClr val="00A7D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109" name="図形グループ 108"/>
          <p:cNvGrpSpPr/>
          <p:nvPr/>
        </p:nvGrpSpPr>
        <p:grpSpPr>
          <a:xfrm>
            <a:off x="5363943" y="1870680"/>
            <a:ext cx="286821" cy="247259"/>
            <a:chOff x="3853532" y="1550764"/>
            <a:chExt cx="286821" cy="247259"/>
          </a:xfrm>
        </p:grpSpPr>
        <p:sp>
          <p:nvSpPr>
            <p:cNvPr id="110" name="二等辺三角形 109"/>
            <p:cNvSpPr/>
            <p:nvPr/>
          </p:nvSpPr>
          <p:spPr>
            <a:xfrm rot="20792212">
              <a:off x="3853532" y="1550764"/>
              <a:ext cx="286821" cy="247259"/>
            </a:xfrm>
            <a:prstGeom prst="triangl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alpha val="45000"/>
                  </a:schemeClr>
                </a:gs>
                <a:gs pos="100000">
                  <a:srgbClr val="FFFFFE">
                    <a:alpha val="55000"/>
                  </a:srgbClr>
                </a:gs>
              </a:gsLst>
              <a:lin ang="15240000" scaled="0"/>
              <a:tileRect/>
            </a:gradFill>
            <a:ln w="38100" cmpd="sng">
              <a:solidFill>
                <a:srgbClr val="DFF2F7">
                  <a:alpha val="37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テキスト ボックス 110"/>
            <p:cNvSpPr txBox="1"/>
            <p:nvPr/>
          </p:nvSpPr>
          <p:spPr>
            <a:xfrm>
              <a:off x="3899614" y="1616023"/>
              <a:ext cx="19600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000" dirty="0" smtClean="0">
                  <a:solidFill>
                    <a:srgbClr val="00A7D8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2</a:t>
              </a:r>
              <a:endParaRPr kumimoji="1" lang="ja-JP" altLang="en-US" sz="1000" dirty="0">
                <a:solidFill>
                  <a:srgbClr val="00A7D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112" name="図形グループ 111"/>
          <p:cNvGrpSpPr/>
          <p:nvPr/>
        </p:nvGrpSpPr>
        <p:grpSpPr>
          <a:xfrm>
            <a:off x="3488229" y="4444180"/>
            <a:ext cx="286821" cy="247259"/>
            <a:chOff x="3853532" y="1550764"/>
            <a:chExt cx="286821" cy="247259"/>
          </a:xfrm>
        </p:grpSpPr>
        <p:sp>
          <p:nvSpPr>
            <p:cNvPr id="113" name="二等辺三角形 112"/>
            <p:cNvSpPr/>
            <p:nvPr/>
          </p:nvSpPr>
          <p:spPr>
            <a:xfrm rot="20792212">
              <a:off x="3853532" y="1550764"/>
              <a:ext cx="286821" cy="247259"/>
            </a:xfrm>
            <a:prstGeom prst="triangl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alpha val="45000"/>
                  </a:schemeClr>
                </a:gs>
                <a:gs pos="100000">
                  <a:srgbClr val="FFFFFE">
                    <a:alpha val="55000"/>
                  </a:srgbClr>
                </a:gs>
              </a:gsLst>
              <a:lin ang="15240000" scaled="0"/>
              <a:tileRect/>
            </a:gradFill>
            <a:ln w="38100" cmpd="sng">
              <a:solidFill>
                <a:srgbClr val="DFF2F7">
                  <a:alpha val="37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テキスト ボックス 113"/>
            <p:cNvSpPr txBox="1"/>
            <p:nvPr/>
          </p:nvSpPr>
          <p:spPr>
            <a:xfrm>
              <a:off x="3899614" y="1616023"/>
              <a:ext cx="19600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1000" dirty="0">
                  <a:solidFill>
                    <a:srgbClr val="00A7D8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3</a:t>
              </a:r>
              <a:endParaRPr kumimoji="1" lang="ja-JP" altLang="en-US" sz="1000" dirty="0">
                <a:solidFill>
                  <a:srgbClr val="00A7D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115" name="図形グループ 114"/>
          <p:cNvGrpSpPr/>
          <p:nvPr/>
        </p:nvGrpSpPr>
        <p:grpSpPr>
          <a:xfrm>
            <a:off x="5363943" y="4444180"/>
            <a:ext cx="286821" cy="247259"/>
            <a:chOff x="3853532" y="1550764"/>
            <a:chExt cx="286821" cy="247259"/>
          </a:xfrm>
        </p:grpSpPr>
        <p:sp>
          <p:nvSpPr>
            <p:cNvPr id="116" name="二等辺三角形 115"/>
            <p:cNvSpPr/>
            <p:nvPr/>
          </p:nvSpPr>
          <p:spPr>
            <a:xfrm rot="20792212">
              <a:off x="3853532" y="1550764"/>
              <a:ext cx="286821" cy="247259"/>
            </a:xfrm>
            <a:prstGeom prst="triangl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alpha val="45000"/>
                  </a:schemeClr>
                </a:gs>
                <a:gs pos="100000">
                  <a:srgbClr val="FFFFFE">
                    <a:alpha val="55000"/>
                  </a:srgbClr>
                </a:gs>
              </a:gsLst>
              <a:lin ang="15240000" scaled="0"/>
              <a:tileRect/>
            </a:gradFill>
            <a:ln w="38100" cmpd="sng">
              <a:solidFill>
                <a:srgbClr val="DFF2F7">
                  <a:alpha val="37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テキスト ボックス 116"/>
            <p:cNvSpPr txBox="1"/>
            <p:nvPr/>
          </p:nvSpPr>
          <p:spPr>
            <a:xfrm>
              <a:off x="3899614" y="1616023"/>
              <a:ext cx="19600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1000" dirty="0">
                  <a:solidFill>
                    <a:srgbClr val="00A7D8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4</a:t>
              </a:r>
              <a:endParaRPr kumimoji="1" lang="ja-JP" altLang="en-US" sz="1000" dirty="0">
                <a:solidFill>
                  <a:srgbClr val="00A7D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sp>
        <p:nvSpPr>
          <p:cNvPr id="270" name="テキスト ボックス 269"/>
          <p:cNvSpPr txBox="1"/>
          <p:nvPr/>
        </p:nvSpPr>
        <p:spPr>
          <a:xfrm>
            <a:off x="3151122" y="3219154"/>
            <a:ext cx="483088" cy="180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.</a:t>
            </a:r>
            <a:r>
              <a:rPr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2</a:t>
            </a:r>
            <a:r>
              <a:rPr lang="en-US" altLang="ja-JP" sz="1200" baseline="30000" dirty="0" smtClean="0">
                <a:solidFill>
                  <a:srgbClr val="DB598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10</a:t>
            </a:r>
            <a:endParaRPr kumimoji="1" lang="ja-JP" altLang="en-US" sz="1200" baseline="30000" dirty="0">
              <a:solidFill>
                <a:srgbClr val="DB5988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cxnSp>
        <p:nvCxnSpPr>
          <p:cNvPr id="305" name="直線コネクタ 304"/>
          <p:cNvCxnSpPr/>
          <p:nvPr/>
        </p:nvCxnSpPr>
        <p:spPr>
          <a:xfrm flipH="1">
            <a:off x="1430678" y="5510241"/>
            <a:ext cx="6221514" cy="0"/>
          </a:xfrm>
          <a:prstGeom prst="line">
            <a:avLst/>
          </a:prstGeom>
          <a:ln w="102870" cap="rnd" cmpd="sng">
            <a:solidFill>
              <a:srgbClr val="8EC3AA"/>
            </a:solidFill>
            <a:prstDash val="sysDot"/>
          </a:ln>
          <a:effectLst>
            <a:glow rad="38100">
              <a:srgbClr val="D4ECE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直線コネクタ 307"/>
          <p:cNvCxnSpPr/>
          <p:nvPr/>
        </p:nvCxnSpPr>
        <p:spPr>
          <a:xfrm flipH="1">
            <a:off x="1558925" y="5512638"/>
            <a:ext cx="5984901" cy="0"/>
          </a:xfrm>
          <a:prstGeom prst="line">
            <a:avLst/>
          </a:prstGeom>
          <a:ln w="102870" cap="rnd" cmpd="sng">
            <a:solidFill>
              <a:srgbClr val="8EC3AA"/>
            </a:solidFill>
            <a:prstDash val="sysDot"/>
          </a:ln>
          <a:effectLst>
            <a:glow rad="38100">
              <a:srgbClr val="D4ECE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直線コネクタ 315"/>
          <p:cNvCxnSpPr/>
          <p:nvPr/>
        </p:nvCxnSpPr>
        <p:spPr>
          <a:xfrm flipV="1">
            <a:off x="8064858" y="4455463"/>
            <a:ext cx="0" cy="436341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1" name="直線コネクタ 320"/>
          <p:cNvCxnSpPr/>
          <p:nvPr/>
        </p:nvCxnSpPr>
        <p:spPr>
          <a:xfrm flipV="1">
            <a:off x="7417972" y="3881030"/>
            <a:ext cx="0" cy="561513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4" name="直線コネクタ 323"/>
          <p:cNvCxnSpPr/>
          <p:nvPr/>
        </p:nvCxnSpPr>
        <p:spPr>
          <a:xfrm flipV="1">
            <a:off x="7802701" y="3865221"/>
            <a:ext cx="0" cy="561513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8" name="直線コネクタ 327"/>
          <p:cNvCxnSpPr/>
          <p:nvPr/>
        </p:nvCxnSpPr>
        <p:spPr>
          <a:xfrm flipV="1">
            <a:off x="8189188" y="3865221"/>
            <a:ext cx="0" cy="561513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" name="直線コネクタ 347"/>
          <p:cNvCxnSpPr/>
          <p:nvPr/>
        </p:nvCxnSpPr>
        <p:spPr>
          <a:xfrm flipH="1">
            <a:off x="946560" y="4494288"/>
            <a:ext cx="361792" cy="0"/>
          </a:xfrm>
          <a:prstGeom prst="line">
            <a:avLst/>
          </a:prstGeom>
          <a:ln w="76200" cmpd="sng">
            <a:solidFill>
              <a:srgbClr val="B2C8DD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0" name="直線コネクタ 349"/>
          <p:cNvCxnSpPr/>
          <p:nvPr/>
        </p:nvCxnSpPr>
        <p:spPr>
          <a:xfrm flipH="1">
            <a:off x="944390" y="4699831"/>
            <a:ext cx="363141" cy="0"/>
          </a:xfrm>
          <a:prstGeom prst="line">
            <a:avLst/>
          </a:prstGeom>
          <a:ln w="38100" cmpd="sng">
            <a:solidFill>
              <a:srgbClr val="ADC2D9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4" name="直線コネクタ 353"/>
          <p:cNvCxnSpPr/>
          <p:nvPr/>
        </p:nvCxnSpPr>
        <p:spPr>
          <a:xfrm flipH="1">
            <a:off x="946560" y="4851488"/>
            <a:ext cx="360971" cy="0"/>
          </a:xfrm>
          <a:prstGeom prst="line">
            <a:avLst/>
          </a:prstGeom>
          <a:ln w="38100" cmpd="sng">
            <a:solidFill>
              <a:srgbClr val="BFE3EE"/>
            </a:solidFill>
          </a:ln>
          <a:effectLst>
            <a:glow rad="63500">
              <a:schemeClr val="bg1">
                <a:alpha val="7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6" name="テキスト ボックス 355"/>
          <p:cNvSpPr txBox="1"/>
          <p:nvPr/>
        </p:nvSpPr>
        <p:spPr>
          <a:xfrm>
            <a:off x="245458" y="4423947"/>
            <a:ext cx="571549" cy="144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3000"/>
              </a:lnSpc>
            </a:pPr>
            <a:r>
              <a:rPr lang="en-US" altLang="ja-JP" sz="1000" dirty="0" smtClean="0">
                <a:solidFill>
                  <a:srgbClr val="87CBE4"/>
                </a:solidFill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10G</a:t>
            </a:r>
          </a:p>
        </p:txBody>
      </p:sp>
      <p:sp>
        <p:nvSpPr>
          <p:cNvPr id="358" name="テキスト ボックス 357"/>
          <p:cNvSpPr txBox="1"/>
          <p:nvPr/>
        </p:nvSpPr>
        <p:spPr>
          <a:xfrm>
            <a:off x="251808" y="4621599"/>
            <a:ext cx="571549" cy="144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3000"/>
              </a:lnSpc>
            </a:pPr>
            <a:r>
              <a:rPr lang="en-US" altLang="ja-JP" sz="1000" dirty="0" smtClean="0">
                <a:solidFill>
                  <a:srgbClr val="87CBE4"/>
                </a:solidFill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1G fibre</a:t>
            </a:r>
          </a:p>
        </p:txBody>
      </p:sp>
      <p:sp>
        <p:nvSpPr>
          <p:cNvPr id="359" name="テキスト ボックス 358"/>
          <p:cNvSpPr txBox="1"/>
          <p:nvPr/>
        </p:nvSpPr>
        <p:spPr>
          <a:xfrm>
            <a:off x="81864" y="4778005"/>
            <a:ext cx="741494" cy="144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3000"/>
              </a:lnSpc>
            </a:pPr>
            <a:r>
              <a:rPr lang="en-US" altLang="ja-JP" sz="1000" dirty="0" smtClean="0">
                <a:solidFill>
                  <a:srgbClr val="87CBE4"/>
                </a:solidFill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1G metal</a:t>
            </a:r>
          </a:p>
        </p:txBody>
      </p:sp>
      <p:sp>
        <p:nvSpPr>
          <p:cNvPr id="360" name="テキスト ボックス 359"/>
          <p:cNvSpPr txBox="1"/>
          <p:nvPr/>
        </p:nvSpPr>
        <p:spPr>
          <a:xfrm>
            <a:off x="81863" y="4107798"/>
            <a:ext cx="741494" cy="144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3000"/>
              </a:lnSpc>
            </a:pPr>
            <a:r>
              <a:rPr lang="en-US" altLang="ja-JP" sz="1000" dirty="0" smtClean="0">
                <a:solidFill>
                  <a:srgbClr val="87CBE4"/>
                </a:solidFill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interfaces</a:t>
            </a:r>
          </a:p>
        </p:txBody>
      </p:sp>
      <p:cxnSp>
        <p:nvCxnSpPr>
          <p:cNvPr id="378" name="直線コネクタ 377"/>
          <p:cNvCxnSpPr/>
          <p:nvPr/>
        </p:nvCxnSpPr>
        <p:spPr>
          <a:xfrm flipV="1">
            <a:off x="7019947" y="1687100"/>
            <a:ext cx="0" cy="363142"/>
          </a:xfrm>
          <a:prstGeom prst="line">
            <a:avLst/>
          </a:prstGeom>
          <a:ln w="90170" cap="flat" cmpd="sng">
            <a:solidFill>
              <a:srgbClr val="AFCCE0"/>
            </a:solidFill>
            <a:prstDash val="sysDot"/>
            <a:round/>
            <a:headEnd type="stealth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1" name="図形グループ 210"/>
          <p:cNvGrpSpPr/>
          <p:nvPr/>
        </p:nvGrpSpPr>
        <p:grpSpPr>
          <a:xfrm>
            <a:off x="6872732" y="1467953"/>
            <a:ext cx="302625" cy="247259"/>
            <a:chOff x="3845638" y="1550764"/>
            <a:chExt cx="302625" cy="247259"/>
          </a:xfrm>
        </p:grpSpPr>
        <p:sp>
          <p:nvSpPr>
            <p:cNvPr id="212" name="二等辺三角形 211"/>
            <p:cNvSpPr/>
            <p:nvPr/>
          </p:nvSpPr>
          <p:spPr>
            <a:xfrm rot="20792212">
              <a:off x="3853532" y="1550764"/>
              <a:ext cx="286821" cy="247259"/>
            </a:xfrm>
            <a:prstGeom prst="triangl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alpha val="45000"/>
                  </a:schemeClr>
                </a:gs>
                <a:gs pos="100000">
                  <a:srgbClr val="FFFFFE">
                    <a:alpha val="55000"/>
                  </a:srgbClr>
                </a:gs>
              </a:gsLst>
              <a:lin ang="15240000" scaled="0"/>
              <a:tileRect/>
            </a:gradFill>
            <a:ln w="38100" cmpd="sng">
              <a:solidFill>
                <a:srgbClr val="DFF2F7">
                  <a:alpha val="37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3" name="テキスト ボックス 212"/>
            <p:cNvSpPr txBox="1"/>
            <p:nvPr/>
          </p:nvSpPr>
          <p:spPr>
            <a:xfrm>
              <a:off x="3845638" y="1616023"/>
              <a:ext cx="30262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000" dirty="0" smtClean="0">
                  <a:solidFill>
                    <a:srgbClr val="00A7D8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1</a:t>
              </a:r>
              <a:r>
                <a:rPr lang="en-US" altLang="ja-JP" sz="1000" dirty="0" smtClean="0">
                  <a:solidFill>
                    <a:srgbClr val="00A7D8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,3</a:t>
              </a:r>
              <a:endParaRPr kumimoji="1" lang="ja-JP" altLang="en-US" sz="1000" dirty="0">
                <a:solidFill>
                  <a:srgbClr val="00A7D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sp>
        <p:nvSpPr>
          <p:cNvPr id="355" name="テキスト ボックス 354"/>
          <p:cNvSpPr txBox="1"/>
          <p:nvPr/>
        </p:nvSpPr>
        <p:spPr>
          <a:xfrm>
            <a:off x="81863" y="3835671"/>
            <a:ext cx="741494" cy="144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3000"/>
              </a:lnSpc>
            </a:pPr>
            <a:r>
              <a:rPr lang="en-US" altLang="ja-JP" sz="1000" dirty="0" smtClean="0">
                <a:solidFill>
                  <a:srgbClr val="87CBE4"/>
                </a:solidFill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vlan</a:t>
            </a:r>
          </a:p>
        </p:txBody>
      </p:sp>
      <p:cxnSp>
        <p:nvCxnSpPr>
          <p:cNvPr id="357" name="直線コネクタ 356"/>
          <p:cNvCxnSpPr/>
          <p:nvPr/>
        </p:nvCxnSpPr>
        <p:spPr>
          <a:xfrm flipH="1">
            <a:off x="944387" y="3903298"/>
            <a:ext cx="363144" cy="0"/>
          </a:xfrm>
          <a:prstGeom prst="line">
            <a:avLst/>
          </a:prstGeom>
          <a:ln w="12700" cmpd="sng">
            <a:solidFill>
              <a:srgbClr val="5FA332"/>
            </a:solidFill>
            <a:prstDash val="dash"/>
          </a:ln>
          <a:effectLst>
            <a:glow rad="25400">
              <a:schemeClr val="bg1">
                <a:alpha val="8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6" name="フリーフォーム 405"/>
          <p:cNvSpPr/>
          <p:nvPr/>
        </p:nvSpPr>
        <p:spPr>
          <a:xfrm flipH="1">
            <a:off x="2640543" y="5623841"/>
            <a:ext cx="255093" cy="195793"/>
          </a:xfrm>
          <a:custGeom>
            <a:avLst/>
            <a:gdLst>
              <a:gd name="connsiteX0" fmla="*/ 0 w 365125"/>
              <a:gd name="connsiteY0" fmla="*/ 0 h 1102418"/>
              <a:gd name="connsiteX1" fmla="*/ 0 w 365125"/>
              <a:gd name="connsiteY1" fmla="*/ 1079500 h 1102418"/>
              <a:gd name="connsiteX2" fmla="*/ 0 w 365125"/>
              <a:gd name="connsiteY2" fmla="*/ 1079500 h 1102418"/>
              <a:gd name="connsiteX3" fmla="*/ 365125 w 365125"/>
              <a:gd name="connsiteY3" fmla="*/ 1085850 h 1102418"/>
              <a:gd name="connsiteX0" fmla="*/ 235 w 365360"/>
              <a:gd name="connsiteY0" fmla="*/ 0 h 1616076"/>
              <a:gd name="connsiteX1" fmla="*/ 235 w 365360"/>
              <a:gd name="connsiteY1" fmla="*/ 1079500 h 1616076"/>
              <a:gd name="connsiteX2" fmla="*/ 3410 w 365360"/>
              <a:gd name="connsiteY2" fmla="*/ 1616075 h 1616076"/>
              <a:gd name="connsiteX3" fmla="*/ 365360 w 365360"/>
              <a:gd name="connsiteY3" fmla="*/ 1085850 h 1616076"/>
              <a:gd name="connsiteX0" fmla="*/ 235 w 365360"/>
              <a:gd name="connsiteY0" fmla="*/ 0 h 1620763"/>
              <a:gd name="connsiteX1" fmla="*/ 235 w 365360"/>
              <a:gd name="connsiteY1" fmla="*/ 1079500 h 1620763"/>
              <a:gd name="connsiteX2" fmla="*/ 3410 w 365360"/>
              <a:gd name="connsiteY2" fmla="*/ 1616075 h 1620763"/>
              <a:gd name="connsiteX3" fmla="*/ 365360 w 365360"/>
              <a:gd name="connsiteY3" fmla="*/ 1085850 h 1620763"/>
              <a:gd name="connsiteX0" fmla="*/ 14729 w 246504"/>
              <a:gd name="connsiteY0" fmla="*/ 0 h 1694615"/>
              <a:gd name="connsiteX1" fmla="*/ 14729 w 246504"/>
              <a:gd name="connsiteY1" fmla="*/ 1079500 h 1694615"/>
              <a:gd name="connsiteX2" fmla="*/ 17904 w 246504"/>
              <a:gd name="connsiteY2" fmla="*/ 1616075 h 1694615"/>
              <a:gd name="connsiteX3" fmla="*/ 246504 w 246504"/>
              <a:gd name="connsiteY3" fmla="*/ 1666875 h 1694615"/>
              <a:gd name="connsiteX0" fmla="*/ 12360 w 244135"/>
              <a:gd name="connsiteY0" fmla="*/ 0 h 1676139"/>
              <a:gd name="connsiteX1" fmla="*/ 12360 w 244135"/>
              <a:gd name="connsiteY1" fmla="*/ 1079500 h 1676139"/>
              <a:gd name="connsiteX2" fmla="*/ 18710 w 244135"/>
              <a:gd name="connsiteY2" fmla="*/ 1511300 h 1676139"/>
              <a:gd name="connsiteX3" fmla="*/ 244135 w 244135"/>
              <a:gd name="connsiteY3" fmla="*/ 1666875 h 1676139"/>
              <a:gd name="connsiteX0" fmla="*/ 471 w 232246"/>
              <a:gd name="connsiteY0" fmla="*/ 0 h 1678296"/>
              <a:gd name="connsiteX1" fmla="*/ 471 w 232246"/>
              <a:gd name="connsiteY1" fmla="*/ 1079500 h 1678296"/>
              <a:gd name="connsiteX2" fmla="*/ 6821 w 232246"/>
              <a:gd name="connsiteY2" fmla="*/ 1511300 h 1678296"/>
              <a:gd name="connsiteX3" fmla="*/ 232246 w 232246"/>
              <a:gd name="connsiteY3" fmla="*/ 1666875 h 1678296"/>
              <a:gd name="connsiteX0" fmla="*/ 471 w 232246"/>
              <a:gd name="connsiteY0" fmla="*/ 0 h 1678296"/>
              <a:gd name="connsiteX1" fmla="*/ 471 w 232246"/>
              <a:gd name="connsiteY1" fmla="*/ 1079500 h 1678296"/>
              <a:gd name="connsiteX2" fmla="*/ 6821 w 232246"/>
              <a:gd name="connsiteY2" fmla="*/ 1511300 h 1678296"/>
              <a:gd name="connsiteX3" fmla="*/ 232246 w 232246"/>
              <a:gd name="connsiteY3" fmla="*/ 1666875 h 1678296"/>
              <a:gd name="connsiteX0" fmla="*/ 12291 w 244066"/>
              <a:gd name="connsiteY0" fmla="*/ 0 h 1678296"/>
              <a:gd name="connsiteX1" fmla="*/ 18641 w 244066"/>
              <a:gd name="connsiteY1" fmla="*/ 1511300 h 1678296"/>
              <a:gd name="connsiteX2" fmla="*/ 244066 w 244066"/>
              <a:gd name="connsiteY2" fmla="*/ 1666875 h 1678296"/>
              <a:gd name="connsiteX0" fmla="*/ 0 w 231775"/>
              <a:gd name="connsiteY0" fmla="*/ 0 h 1678296"/>
              <a:gd name="connsiteX1" fmla="*/ 6350 w 231775"/>
              <a:gd name="connsiteY1" fmla="*/ 1511300 h 1678296"/>
              <a:gd name="connsiteX2" fmla="*/ 231775 w 231775"/>
              <a:gd name="connsiteY2" fmla="*/ 1666875 h 1678296"/>
              <a:gd name="connsiteX0" fmla="*/ 0 w 101600"/>
              <a:gd name="connsiteY0" fmla="*/ 0 h 1672592"/>
              <a:gd name="connsiteX1" fmla="*/ 6350 w 101600"/>
              <a:gd name="connsiteY1" fmla="*/ 1511300 h 1672592"/>
              <a:gd name="connsiteX2" fmla="*/ 101600 w 101600"/>
              <a:gd name="connsiteY2" fmla="*/ 1660525 h 1672592"/>
              <a:gd name="connsiteX0" fmla="*/ 0 w 101600"/>
              <a:gd name="connsiteY0" fmla="*/ 0 h 1660645"/>
              <a:gd name="connsiteX1" fmla="*/ 6350 w 101600"/>
              <a:gd name="connsiteY1" fmla="*/ 1511300 h 1660645"/>
              <a:gd name="connsiteX2" fmla="*/ 101600 w 101600"/>
              <a:gd name="connsiteY2" fmla="*/ 1660525 h 1660645"/>
              <a:gd name="connsiteX0" fmla="*/ 0 w 108602"/>
              <a:gd name="connsiteY0" fmla="*/ 0 h 1669308"/>
              <a:gd name="connsiteX1" fmla="*/ 6350 w 108602"/>
              <a:gd name="connsiteY1" fmla="*/ 1511300 h 1669308"/>
              <a:gd name="connsiteX2" fmla="*/ 101600 w 108602"/>
              <a:gd name="connsiteY2" fmla="*/ 1660525 h 1669308"/>
              <a:gd name="connsiteX3" fmla="*/ 101416 w 108602"/>
              <a:gd name="connsiteY3" fmla="*/ 1651560 h 1669308"/>
              <a:gd name="connsiteX0" fmla="*/ 0 w 542741"/>
              <a:gd name="connsiteY0" fmla="*/ 0 h 1669937"/>
              <a:gd name="connsiteX1" fmla="*/ 6350 w 542741"/>
              <a:gd name="connsiteY1" fmla="*/ 1511300 h 1669937"/>
              <a:gd name="connsiteX2" fmla="*/ 101600 w 542741"/>
              <a:gd name="connsiteY2" fmla="*/ 1660525 h 1669937"/>
              <a:gd name="connsiteX3" fmla="*/ 542741 w 542741"/>
              <a:gd name="connsiteY3" fmla="*/ 1654735 h 1669937"/>
              <a:gd name="connsiteX0" fmla="*/ 0 w 542741"/>
              <a:gd name="connsiteY0" fmla="*/ 0 h 1660645"/>
              <a:gd name="connsiteX1" fmla="*/ 6350 w 542741"/>
              <a:gd name="connsiteY1" fmla="*/ 1511300 h 1660645"/>
              <a:gd name="connsiteX2" fmla="*/ 101600 w 542741"/>
              <a:gd name="connsiteY2" fmla="*/ 1660525 h 1660645"/>
              <a:gd name="connsiteX3" fmla="*/ 542741 w 542741"/>
              <a:gd name="connsiteY3" fmla="*/ 1654735 h 1660645"/>
              <a:gd name="connsiteX0" fmla="*/ 0 w 1701616"/>
              <a:gd name="connsiteY0" fmla="*/ 0 h 1661085"/>
              <a:gd name="connsiteX1" fmla="*/ 6350 w 1701616"/>
              <a:gd name="connsiteY1" fmla="*/ 1511300 h 1661085"/>
              <a:gd name="connsiteX2" fmla="*/ 101600 w 1701616"/>
              <a:gd name="connsiteY2" fmla="*/ 1660525 h 1661085"/>
              <a:gd name="connsiteX3" fmla="*/ 1701616 w 1701616"/>
              <a:gd name="connsiteY3" fmla="*/ 1661085 h 1661085"/>
              <a:gd name="connsiteX0" fmla="*/ 0 w 2625541"/>
              <a:gd name="connsiteY0" fmla="*/ 0 h 1664260"/>
              <a:gd name="connsiteX1" fmla="*/ 6350 w 2625541"/>
              <a:gd name="connsiteY1" fmla="*/ 1511300 h 1664260"/>
              <a:gd name="connsiteX2" fmla="*/ 101600 w 2625541"/>
              <a:gd name="connsiteY2" fmla="*/ 1660525 h 1664260"/>
              <a:gd name="connsiteX3" fmla="*/ 2625541 w 2625541"/>
              <a:gd name="connsiteY3" fmla="*/ 1664260 h 1664260"/>
              <a:gd name="connsiteX0" fmla="*/ 0 w 3212916"/>
              <a:gd name="connsiteY0" fmla="*/ 0 h 1661085"/>
              <a:gd name="connsiteX1" fmla="*/ 6350 w 3212916"/>
              <a:gd name="connsiteY1" fmla="*/ 1511300 h 1661085"/>
              <a:gd name="connsiteX2" fmla="*/ 101600 w 3212916"/>
              <a:gd name="connsiteY2" fmla="*/ 1660525 h 1661085"/>
              <a:gd name="connsiteX3" fmla="*/ 3212916 w 3212916"/>
              <a:gd name="connsiteY3" fmla="*/ 1661085 h 1661085"/>
              <a:gd name="connsiteX0" fmla="*/ 0 w 3443383"/>
              <a:gd name="connsiteY0" fmla="*/ 0 h 1661085"/>
              <a:gd name="connsiteX1" fmla="*/ 6350 w 3443383"/>
              <a:gd name="connsiteY1" fmla="*/ 1511300 h 1661085"/>
              <a:gd name="connsiteX2" fmla="*/ 101600 w 3443383"/>
              <a:gd name="connsiteY2" fmla="*/ 1660525 h 1661085"/>
              <a:gd name="connsiteX3" fmla="*/ 3212916 w 3443383"/>
              <a:gd name="connsiteY3" fmla="*/ 1661085 h 1661085"/>
              <a:gd name="connsiteX4" fmla="*/ 3212914 w 3443383"/>
              <a:gd name="connsiteY4" fmla="*/ 1657909 h 1661085"/>
              <a:gd name="connsiteX0" fmla="*/ 0 w 3442562"/>
              <a:gd name="connsiteY0" fmla="*/ 0 h 1803961"/>
              <a:gd name="connsiteX1" fmla="*/ 6350 w 3442562"/>
              <a:gd name="connsiteY1" fmla="*/ 1511300 h 1803961"/>
              <a:gd name="connsiteX2" fmla="*/ 101600 w 3442562"/>
              <a:gd name="connsiteY2" fmla="*/ 1660525 h 1803961"/>
              <a:gd name="connsiteX3" fmla="*/ 3212916 w 3442562"/>
              <a:gd name="connsiteY3" fmla="*/ 1661085 h 1803961"/>
              <a:gd name="connsiteX4" fmla="*/ 3209739 w 3442562"/>
              <a:gd name="connsiteY4" fmla="*/ 1803959 h 1803961"/>
              <a:gd name="connsiteX0" fmla="*/ 0 w 3366127"/>
              <a:gd name="connsiteY0" fmla="*/ 0 h 1803961"/>
              <a:gd name="connsiteX1" fmla="*/ 6350 w 3366127"/>
              <a:gd name="connsiteY1" fmla="*/ 1511300 h 1803961"/>
              <a:gd name="connsiteX2" fmla="*/ 101600 w 3366127"/>
              <a:gd name="connsiteY2" fmla="*/ 1660525 h 1803961"/>
              <a:gd name="connsiteX3" fmla="*/ 3104966 w 3366127"/>
              <a:gd name="connsiteY3" fmla="*/ 1661085 h 1803961"/>
              <a:gd name="connsiteX4" fmla="*/ 3209739 w 3366127"/>
              <a:gd name="connsiteY4" fmla="*/ 1803959 h 1803961"/>
              <a:gd name="connsiteX0" fmla="*/ 0 w 3209991"/>
              <a:gd name="connsiteY0" fmla="*/ 0 h 1803961"/>
              <a:gd name="connsiteX1" fmla="*/ 6350 w 3209991"/>
              <a:gd name="connsiteY1" fmla="*/ 1511300 h 1803961"/>
              <a:gd name="connsiteX2" fmla="*/ 101600 w 3209991"/>
              <a:gd name="connsiteY2" fmla="*/ 1660525 h 1803961"/>
              <a:gd name="connsiteX3" fmla="*/ 3104966 w 3209991"/>
              <a:gd name="connsiteY3" fmla="*/ 1661085 h 1803961"/>
              <a:gd name="connsiteX4" fmla="*/ 3209739 w 3209991"/>
              <a:gd name="connsiteY4" fmla="*/ 1803959 h 1803961"/>
              <a:gd name="connsiteX0" fmla="*/ 0 w 3607785"/>
              <a:gd name="connsiteY0" fmla="*/ 0 h 1803961"/>
              <a:gd name="connsiteX1" fmla="*/ 6350 w 3607785"/>
              <a:gd name="connsiteY1" fmla="*/ 1511300 h 1803961"/>
              <a:gd name="connsiteX2" fmla="*/ 101600 w 3607785"/>
              <a:gd name="connsiteY2" fmla="*/ 1660525 h 1803961"/>
              <a:gd name="connsiteX3" fmla="*/ 3104966 w 3607785"/>
              <a:gd name="connsiteY3" fmla="*/ 1661085 h 1803961"/>
              <a:gd name="connsiteX4" fmla="*/ 3607785 w 3607785"/>
              <a:gd name="connsiteY4" fmla="*/ 1803959 h 1803961"/>
              <a:gd name="connsiteX0" fmla="*/ 0 w 3607805"/>
              <a:gd name="connsiteY0" fmla="*/ 0 h 1803961"/>
              <a:gd name="connsiteX1" fmla="*/ 6350 w 3607805"/>
              <a:gd name="connsiteY1" fmla="*/ 1511300 h 1803961"/>
              <a:gd name="connsiteX2" fmla="*/ 101600 w 3607805"/>
              <a:gd name="connsiteY2" fmla="*/ 1660525 h 1803961"/>
              <a:gd name="connsiteX3" fmla="*/ 3496694 w 3607805"/>
              <a:gd name="connsiteY3" fmla="*/ 1667404 h 1803961"/>
              <a:gd name="connsiteX4" fmla="*/ 3607785 w 3607805"/>
              <a:gd name="connsiteY4" fmla="*/ 1803959 h 1803961"/>
              <a:gd name="connsiteX0" fmla="*/ 0 w 3607805"/>
              <a:gd name="connsiteY0" fmla="*/ 0 h 1803961"/>
              <a:gd name="connsiteX1" fmla="*/ 6350 w 3607805"/>
              <a:gd name="connsiteY1" fmla="*/ 1511300 h 1803961"/>
              <a:gd name="connsiteX2" fmla="*/ 152145 w 3607805"/>
              <a:gd name="connsiteY2" fmla="*/ 1660525 h 1803961"/>
              <a:gd name="connsiteX3" fmla="*/ 3496694 w 3607805"/>
              <a:gd name="connsiteY3" fmla="*/ 1667404 h 1803961"/>
              <a:gd name="connsiteX4" fmla="*/ 3607785 w 3607805"/>
              <a:gd name="connsiteY4" fmla="*/ 1803959 h 1803961"/>
              <a:gd name="connsiteX0" fmla="*/ 0 w 3607805"/>
              <a:gd name="connsiteY0" fmla="*/ 0 h 1715501"/>
              <a:gd name="connsiteX1" fmla="*/ 6350 w 3607805"/>
              <a:gd name="connsiteY1" fmla="*/ 1422840 h 1715501"/>
              <a:gd name="connsiteX2" fmla="*/ 152145 w 3607805"/>
              <a:gd name="connsiteY2" fmla="*/ 1572065 h 1715501"/>
              <a:gd name="connsiteX3" fmla="*/ 3496694 w 3607805"/>
              <a:gd name="connsiteY3" fmla="*/ 1578944 h 1715501"/>
              <a:gd name="connsiteX4" fmla="*/ 3607785 w 3607805"/>
              <a:gd name="connsiteY4" fmla="*/ 1715499 h 1715501"/>
              <a:gd name="connsiteX0" fmla="*/ 0 w 3601455"/>
              <a:gd name="connsiteY0" fmla="*/ 0 h 292661"/>
              <a:gd name="connsiteX1" fmla="*/ 145795 w 3601455"/>
              <a:gd name="connsiteY1" fmla="*/ 149225 h 292661"/>
              <a:gd name="connsiteX2" fmla="*/ 3490344 w 3601455"/>
              <a:gd name="connsiteY2" fmla="*/ 156104 h 292661"/>
              <a:gd name="connsiteX3" fmla="*/ 3601435 w 3601455"/>
              <a:gd name="connsiteY3" fmla="*/ 292659 h 292661"/>
              <a:gd name="connsiteX0" fmla="*/ 0 w 3455660"/>
              <a:gd name="connsiteY0" fmla="*/ 0 h 143436"/>
              <a:gd name="connsiteX1" fmla="*/ 3344549 w 3455660"/>
              <a:gd name="connsiteY1" fmla="*/ 6879 h 143436"/>
              <a:gd name="connsiteX2" fmla="*/ 3455640 w 3455660"/>
              <a:gd name="connsiteY2" fmla="*/ 143434 h 143436"/>
              <a:gd name="connsiteX0" fmla="*/ 0 w 111111"/>
              <a:gd name="connsiteY0" fmla="*/ 2 h 136559"/>
              <a:gd name="connsiteX1" fmla="*/ 111091 w 111111"/>
              <a:gd name="connsiteY1" fmla="*/ 136557 h 136559"/>
              <a:gd name="connsiteX0" fmla="*/ 0 w 118480"/>
              <a:gd name="connsiteY0" fmla="*/ 2 h 144734"/>
              <a:gd name="connsiteX1" fmla="*/ 111091 w 118480"/>
              <a:gd name="connsiteY1" fmla="*/ 136557 h 144734"/>
              <a:gd name="connsiteX2" fmla="*/ 107985 w 118480"/>
              <a:gd name="connsiteY2" fmla="*/ 128975 h 144734"/>
              <a:gd name="connsiteX0" fmla="*/ 0 w 118480"/>
              <a:gd name="connsiteY0" fmla="*/ 2 h 205212"/>
              <a:gd name="connsiteX1" fmla="*/ 111091 w 118480"/>
              <a:gd name="connsiteY1" fmla="*/ 136557 h 205212"/>
              <a:gd name="connsiteX2" fmla="*/ 107985 w 118480"/>
              <a:gd name="connsiteY2" fmla="*/ 205175 h 205212"/>
              <a:gd name="connsiteX0" fmla="*/ 0 w 317536"/>
              <a:gd name="connsiteY0" fmla="*/ 2 h 230599"/>
              <a:gd name="connsiteX1" fmla="*/ 111091 w 317536"/>
              <a:gd name="connsiteY1" fmla="*/ 136557 h 230599"/>
              <a:gd name="connsiteX2" fmla="*/ 317535 w 317536"/>
              <a:gd name="connsiteY2" fmla="*/ 230575 h 230599"/>
              <a:gd name="connsiteX0" fmla="*/ 0 w 317536"/>
              <a:gd name="connsiteY0" fmla="*/ 2 h 230641"/>
              <a:gd name="connsiteX1" fmla="*/ 111091 w 317536"/>
              <a:gd name="connsiteY1" fmla="*/ 136557 h 230641"/>
              <a:gd name="connsiteX2" fmla="*/ 317535 w 317536"/>
              <a:gd name="connsiteY2" fmla="*/ 230575 h 230641"/>
              <a:gd name="connsiteX0" fmla="*/ 0 w 111647"/>
              <a:gd name="connsiteY0" fmla="*/ 2 h 243321"/>
              <a:gd name="connsiteX1" fmla="*/ 111091 w 111647"/>
              <a:gd name="connsiteY1" fmla="*/ 136557 h 243321"/>
              <a:gd name="connsiteX2" fmla="*/ 107985 w 111647"/>
              <a:gd name="connsiteY2" fmla="*/ 243275 h 243321"/>
              <a:gd name="connsiteX0" fmla="*/ 0 w 108120"/>
              <a:gd name="connsiteY0" fmla="*/ 2 h 243293"/>
              <a:gd name="connsiteX1" fmla="*/ 104741 w 108120"/>
              <a:gd name="connsiteY1" fmla="*/ 76232 h 243293"/>
              <a:gd name="connsiteX2" fmla="*/ 107985 w 108120"/>
              <a:gd name="connsiteY2" fmla="*/ 243275 h 243293"/>
              <a:gd name="connsiteX0" fmla="*/ 0 w 105868"/>
              <a:gd name="connsiteY0" fmla="*/ 2 h 189339"/>
              <a:gd name="connsiteX1" fmla="*/ 104741 w 105868"/>
              <a:gd name="connsiteY1" fmla="*/ 76232 h 189339"/>
              <a:gd name="connsiteX2" fmla="*/ 104810 w 105868"/>
              <a:gd name="connsiteY2" fmla="*/ 189300 h 189339"/>
              <a:gd name="connsiteX0" fmla="*/ 7730 w 113598"/>
              <a:gd name="connsiteY0" fmla="*/ 9044 h 198381"/>
              <a:gd name="connsiteX1" fmla="*/ 7766 w 113598"/>
              <a:gd name="connsiteY1" fmla="*/ 4847 h 198381"/>
              <a:gd name="connsiteX2" fmla="*/ 112471 w 113598"/>
              <a:gd name="connsiteY2" fmla="*/ 85274 h 198381"/>
              <a:gd name="connsiteX3" fmla="*/ 112540 w 113598"/>
              <a:gd name="connsiteY3" fmla="*/ 198342 h 198381"/>
              <a:gd name="connsiteX0" fmla="*/ 20900 w 126768"/>
              <a:gd name="connsiteY0" fmla="*/ 7 h 189344"/>
              <a:gd name="connsiteX1" fmla="*/ 5061 w 126768"/>
              <a:gd name="connsiteY1" fmla="*/ 65660 h 189344"/>
              <a:gd name="connsiteX2" fmla="*/ 125641 w 126768"/>
              <a:gd name="connsiteY2" fmla="*/ 76237 h 189344"/>
              <a:gd name="connsiteX3" fmla="*/ 125710 w 126768"/>
              <a:gd name="connsiteY3" fmla="*/ 189305 h 189344"/>
              <a:gd name="connsiteX0" fmla="*/ 0 w 255093"/>
              <a:gd name="connsiteY0" fmla="*/ 6 h 195693"/>
              <a:gd name="connsiteX1" fmla="*/ 133386 w 255093"/>
              <a:gd name="connsiteY1" fmla="*/ 72009 h 195693"/>
              <a:gd name="connsiteX2" fmla="*/ 253966 w 255093"/>
              <a:gd name="connsiteY2" fmla="*/ 82586 h 195693"/>
              <a:gd name="connsiteX3" fmla="*/ 254035 w 255093"/>
              <a:gd name="connsiteY3" fmla="*/ 195654 h 195693"/>
              <a:gd name="connsiteX0" fmla="*/ 0 w 255093"/>
              <a:gd name="connsiteY0" fmla="*/ 2374 h 198061"/>
              <a:gd name="connsiteX1" fmla="*/ 193711 w 255093"/>
              <a:gd name="connsiteY1" fmla="*/ 7702 h 198061"/>
              <a:gd name="connsiteX2" fmla="*/ 253966 w 255093"/>
              <a:gd name="connsiteY2" fmla="*/ 84954 h 198061"/>
              <a:gd name="connsiteX3" fmla="*/ 254035 w 255093"/>
              <a:gd name="connsiteY3" fmla="*/ 198022 h 198061"/>
              <a:gd name="connsiteX0" fmla="*/ 0 w 255093"/>
              <a:gd name="connsiteY0" fmla="*/ 2374 h 198061"/>
              <a:gd name="connsiteX1" fmla="*/ 193711 w 255093"/>
              <a:gd name="connsiteY1" fmla="*/ 7702 h 198061"/>
              <a:gd name="connsiteX2" fmla="*/ 253966 w 255093"/>
              <a:gd name="connsiteY2" fmla="*/ 84954 h 198061"/>
              <a:gd name="connsiteX3" fmla="*/ 254035 w 255093"/>
              <a:gd name="connsiteY3" fmla="*/ 198022 h 198061"/>
              <a:gd name="connsiteX0" fmla="*/ 0 w 255093"/>
              <a:gd name="connsiteY0" fmla="*/ 39 h 195726"/>
              <a:gd name="connsiteX1" fmla="*/ 193711 w 255093"/>
              <a:gd name="connsiteY1" fmla="*/ 5367 h 195726"/>
              <a:gd name="connsiteX2" fmla="*/ 253966 w 255093"/>
              <a:gd name="connsiteY2" fmla="*/ 82619 h 195726"/>
              <a:gd name="connsiteX3" fmla="*/ 254035 w 255093"/>
              <a:gd name="connsiteY3" fmla="*/ 195687 h 195726"/>
              <a:gd name="connsiteX0" fmla="*/ 0 w 255093"/>
              <a:gd name="connsiteY0" fmla="*/ 106 h 195793"/>
              <a:gd name="connsiteX1" fmla="*/ 193711 w 255093"/>
              <a:gd name="connsiteY1" fmla="*/ 5434 h 195793"/>
              <a:gd name="connsiteX2" fmla="*/ 253966 w 255093"/>
              <a:gd name="connsiteY2" fmla="*/ 82686 h 195793"/>
              <a:gd name="connsiteX3" fmla="*/ 254035 w 255093"/>
              <a:gd name="connsiteY3" fmla="*/ 195754 h 195793"/>
              <a:gd name="connsiteX0" fmla="*/ 0 w 255093"/>
              <a:gd name="connsiteY0" fmla="*/ 106 h 195793"/>
              <a:gd name="connsiteX1" fmla="*/ 193711 w 255093"/>
              <a:gd name="connsiteY1" fmla="*/ 5434 h 195793"/>
              <a:gd name="connsiteX2" fmla="*/ 253966 w 255093"/>
              <a:gd name="connsiteY2" fmla="*/ 82686 h 195793"/>
              <a:gd name="connsiteX3" fmla="*/ 254035 w 255093"/>
              <a:gd name="connsiteY3" fmla="*/ 195754 h 19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093" h="195793">
                <a:moveTo>
                  <a:pt x="0" y="106"/>
                </a:moveTo>
                <a:cubicBezTo>
                  <a:pt x="6" y="-593"/>
                  <a:pt x="128629" y="2254"/>
                  <a:pt x="193711" y="5434"/>
                </a:cubicBezTo>
                <a:cubicBezTo>
                  <a:pt x="220693" y="8614"/>
                  <a:pt x="252379" y="31387"/>
                  <a:pt x="253966" y="82686"/>
                </a:cubicBezTo>
                <a:cubicBezTo>
                  <a:pt x="256088" y="151806"/>
                  <a:pt x="254682" y="197334"/>
                  <a:pt x="254035" y="195754"/>
                </a:cubicBezTo>
              </a:path>
            </a:pathLst>
          </a:custGeom>
          <a:ln w="12700">
            <a:solidFill>
              <a:srgbClr val="349D6D"/>
            </a:solidFill>
            <a:prstDash val="dash"/>
          </a:ln>
          <a:effectLst>
            <a:glow rad="25400">
              <a:schemeClr val="bg1">
                <a:alpha val="8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3" name="フリーフォーム 402"/>
          <p:cNvSpPr/>
          <p:nvPr/>
        </p:nvSpPr>
        <p:spPr>
          <a:xfrm flipH="1">
            <a:off x="1748495" y="4105624"/>
            <a:ext cx="2776455" cy="1766631"/>
          </a:xfrm>
          <a:custGeom>
            <a:avLst/>
            <a:gdLst>
              <a:gd name="connsiteX0" fmla="*/ 0 w 365125"/>
              <a:gd name="connsiteY0" fmla="*/ 0 h 1102418"/>
              <a:gd name="connsiteX1" fmla="*/ 0 w 365125"/>
              <a:gd name="connsiteY1" fmla="*/ 1079500 h 1102418"/>
              <a:gd name="connsiteX2" fmla="*/ 0 w 365125"/>
              <a:gd name="connsiteY2" fmla="*/ 1079500 h 1102418"/>
              <a:gd name="connsiteX3" fmla="*/ 365125 w 365125"/>
              <a:gd name="connsiteY3" fmla="*/ 1085850 h 1102418"/>
              <a:gd name="connsiteX0" fmla="*/ 235 w 365360"/>
              <a:gd name="connsiteY0" fmla="*/ 0 h 1616076"/>
              <a:gd name="connsiteX1" fmla="*/ 235 w 365360"/>
              <a:gd name="connsiteY1" fmla="*/ 1079500 h 1616076"/>
              <a:gd name="connsiteX2" fmla="*/ 3410 w 365360"/>
              <a:gd name="connsiteY2" fmla="*/ 1616075 h 1616076"/>
              <a:gd name="connsiteX3" fmla="*/ 365360 w 365360"/>
              <a:gd name="connsiteY3" fmla="*/ 1085850 h 1616076"/>
              <a:gd name="connsiteX0" fmla="*/ 235 w 365360"/>
              <a:gd name="connsiteY0" fmla="*/ 0 h 1620763"/>
              <a:gd name="connsiteX1" fmla="*/ 235 w 365360"/>
              <a:gd name="connsiteY1" fmla="*/ 1079500 h 1620763"/>
              <a:gd name="connsiteX2" fmla="*/ 3410 w 365360"/>
              <a:gd name="connsiteY2" fmla="*/ 1616075 h 1620763"/>
              <a:gd name="connsiteX3" fmla="*/ 365360 w 365360"/>
              <a:gd name="connsiteY3" fmla="*/ 1085850 h 1620763"/>
              <a:gd name="connsiteX0" fmla="*/ 14729 w 246504"/>
              <a:gd name="connsiteY0" fmla="*/ 0 h 1694615"/>
              <a:gd name="connsiteX1" fmla="*/ 14729 w 246504"/>
              <a:gd name="connsiteY1" fmla="*/ 1079500 h 1694615"/>
              <a:gd name="connsiteX2" fmla="*/ 17904 w 246504"/>
              <a:gd name="connsiteY2" fmla="*/ 1616075 h 1694615"/>
              <a:gd name="connsiteX3" fmla="*/ 246504 w 246504"/>
              <a:gd name="connsiteY3" fmla="*/ 1666875 h 1694615"/>
              <a:gd name="connsiteX0" fmla="*/ 12360 w 244135"/>
              <a:gd name="connsiteY0" fmla="*/ 0 h 1676139"/>
              <a:gd name="connsiteX1" fmla="*/ 12360 w 244135"/>
              <a:gd name="connsiteY1" fmla="*/ 1079500 h 1676139"/>
              <a:gd name="connsiteX2" fmla="*/ 18710 w 244135"/>
              <a:gd name="connsiteY2" fmla="*/ 1511300 h 1676139"/>
              <a:gd name="connsiteX3" fmla="*/ 244135 w 244135"/>
              <a:gd name="connsiteY3" fmla="*/ 1666875 h 1676139"/>
              <a:gd name="connsiteX0" fmla="*/ 471 w 232246"/>
              <a:gd name="connsiteY0" fmla="*/ 0 h 1678296"/>
              <a:gd name="connsiteX1" fmla="*/ 471 w 232246"/>
              <a:gd name="connsiteY1" fmla="*/ 1079500 h 1678296"/>
              <a:gd name="connsiteX2" fmla="*/ 6821 w 232246"/>
              <a:gd name="connsiteY2" fmla="*/ 1511300 h 1678296"/>
              <a:gd name="connsiteX3" fmla="*/ 232246 w 232246"/>
              <a:gd name="connsiteY3" fmla="*/ 1666875 h 1678296"/>
              <a:gd name="connsiteX0" fmla="*/ 471 w 232246"/>
              <a:gd name="connsiteY0" fmla="*/ 0 h 1678296"/>
              <a:gd name="connsiteX1" fmla="*/ 471 w 232246"/>
              <a:gd name="connsiteY1" fmla="*/ 1079500 h 1678296"/>
              <a:gd name="connsiteX2" fmla="*/ 6821 w 232246"/>
              <a:gd name="connsiteY2" fmla="*/ 1511300 h 1678296"/>
              <a:gd name="connsiteX3" fmla="*/ 232246 w 232246"/>
              <a:gd name="connsiteY3" fmla="*/ 1666875 h 1678296"/>
              <a:gd name="connsiteX0" fmla="*/ 12291 w 244066"/>
              <a:gd name="connsiteY0" fmla="*/ 0 h 1678296"/>
              <a:gd name="connsiteX1" fmla="*/ 18641 w 244066"/>
              <a:gd name="connsiteY1" fmla="*/ 1511300 h 1678296"/>
              <a:gd name="connsiteX2" fmla="*/ 244066 w 244066"/>
              <a:gd name="connsiteY2" fmla="*/ 1666875 h 1678296"/>
              <a:gd name="connsiteX0" fmla="*/ 0 w 231775"/>
              <a:gd name="connsiteY0" fmla="*/ 0 h 1678296"/>
              <a:gd name="connsiteX1" fmla="*/ 6350 w 231775"/>
              <a:gd name="connsiteY1" fmla="*/ 1511300 h 1678296"/>
              <a:gd name="connsiteX2" fmla="*/ 231775 w 231775"/>
              <a:gd name="connsiteY2" fmla="*/ 1666875 h 1678296"/>
              <a:gd name="connsiteX0" fmla="*/ 0 w 101600"/>
              <a:gd name="connsiteY0" fmla="*/ 0 h 1672592"/>
              <a:gd name="connsiteX1" fmla="*/ 6350 w 101600"/>
              <a:gd name="connsiteY1" fmla="*/ 1511300 h 1672592"/>
              <a:gd name="connsiteX2" fmla="*/ 101600 w 101600"/>
              <a:gd name="connsiteY2" fmla="*/ 1660525 h 1672592"/>
              <a:gd name="connsiteX0" fmla="*/ 0 w 101600"/>
              <a:gd name="connsiteY0" fmla="*/ 0 h 1660645"/>
              <a:gd name="connsiteX1" fmla="*/ 6350 w 101600"/>
              <a:gd name="connsiteY1" fmla="*/ 1511300 h 1660645"/>
              <a:gd name="connsiteX2" fmla="*/ 101600 w 101600"/>
              <a:gd name="connsiteY2" fmla="*/ 1660525 h 1660645"/>
              <a:gd name="connsiteX0" fmla="*/ 0 w 108602"/>
              <a:gd name="connsiteY0" fmla="*/ 0 h 1669308"/>
              <a:gd name="connsiteX1" fmla="*/ 6350 w 108602"/>
              <a:gd name="connsiteY1" fmla="*/ 1511300 h 1669308"/>
              <a:gd name="connsiteX2" fmla="*/ 101600 w 108602"/>
              <a:gd name="connsiteY2" fmla="*/ 1660525 h 1669308"/>
              <a:gd name="connsiteX3" fmla="*/ 101416 w 108602"/>
              <a:gd name="connsiteY3" fmla="*/ 1651560 h 1669308"/>
              <a:gd name="connsiteX0" fmla="*/ 0 w 542741"/>
              <a:gd name="connsiteY0" fmla="*/ 0 h 1669937"/>
              <a:gd name="connsiteX1" fmla="*/ 6350 w 542741"/>
              <a:gd name="connsiteY1" fmla="*/ 1511300 h 1669937"/>
              <a:gd name="connsiteX2" fmla="*/ 101600 w 542741"/>
              <a:gd name="connsiteY2" fmla="*/ 1660525 h 1669937"/>
              <a:gd name="connsiteX3" fmla="*/ 542741 w 542741"/>
              <a:gd name="connsiteY3" fmla="*/ 1654735 h 1669937"/>
              <a:gd name="connsiteX0" fmla="*/ 0 w 542741"/>
              <a:gd name="connsiteY0" fmla="*/ 0 h 1660645"/>
              <a:gd name="connsiteX1" fmla="*/ 6350 w 542741"/>
              <a:gd name="connsiteY1" fmla="*/ 1511300 h 1660645"/>
              <a:gd name="connsiteX2" fmla="*/ 101600 w 542741"/>
              <a:gd name="connsiteY2" fmla="*/ 1660525 h 1660645"/>
              <a:gd name="connsiteX3" fmla="*/ 542741 w 542741"/>
              <a:gd name="connsiteY3" fmla="*/ 1654735 h 1660645"/>
              <a:gd name="connsiteX0" fmla="*/ 0 w 1701616"/>
              <a:gd name="connsiteY0" fmla="*/ 0 h 1661085"/>
              <a:gd name="connsiteX1" fmla="*/ 6350 w 1701616"/>
              <a:gd name="connsiteY1" fmla="*/ 1511300 h 1661085"/>
              <a:gd name="connsiteX2" fmla="*/ 101600 w 1701616"/>
              <a:gd name="connsiteY2" fmla="*/ 1660525 h 1661085"/>
              <a:gd name="connsiteX3" fmla="*/ 1701616 w 1701616"/>
              <a:gd name="connsiteY3" fmla="*/ 1661085 h 1661085"/>
              <a:gd name="connsiteX0" fmla="*/ 0 w 2625541"/>
              <a:gd name="connsiteY0" fmla="*/ 0 h 1664260"/>
              <a:gd name="connsiteX1" fmla="*/ 6350 w 2625541"/>
              <a:gd name="connsiteY1" fmla="*/ 1511300 h 1664260"/>
              <a:gd name="connsiteX2" fmla="*/ 101600 w 2625541"/>
              <a:gd name="connsiteY2" fmla="*/ 1660525 h 1664260"/>
              <a:gd name="connsiteX3" fmla="*/ 2625541 w 2625541"/>
              <a:gd name="connsiteY3" fmla="*/ 1664260 h 1664260"/>
              <a:gd name="connsiteX0" fmla="*/ 0 w 3212916"/>
              <a:gd name="connsiteY0" fmla="*/ 0 h 1661085"/>
              <a:gd name="connsiteX1" fmla="*/ 6350 w 3212916"/>
              <a:gd name="connsiteY1" fmla="*/ 1511300 h 1661085"/>
              <a:gd name="connsiteX2" fmla="*/ 101600 w 3212916"/>
              <a:gd name="connsiteY2" fmla="*/ 1660525 h 1661085"/>
              <a:gd name="connsiteX3" fmla="*/ 3212916 w 3212916"/>
              <a:gd name="connsiteY3" fmla="*/ 1661085 h 1661085"/>
              <a:gd name="connsiteX0" fmla="*/ 0 w 3443383"/>
              <a:gd name="connsiteY0" fmla="*/ 0 h 1661085"/>
              <a:gd name="connsiteX1" fmla="*/ 6350 w 3443383"/>
              <a:gd name="connsiteY1" fmla="*/ 1511300 h 1661085"/>
              <a:gd name="connsiteX2" fmla="*/ 101600 w 3443383"/>
              <a:gd name="connsiteY2" fmla="*/ 1660525 h 1661085"/>
              <a:gd name="connsiteX3" fmla="*/ 3212916 w 3443383"/>
              <a:gd name="connsiteY3" fmla="*/ 1661085 h 1661085"/>
              <a:gd name="connsiteX4" fmla="*/ 3212914 w 3443383"/>
              <a:gd name="connsiteY4" fmla="*/ 1657909 h 1661085"/>
              <a:gd name="connsiteX0" fmla="*/ 0 w 3442562"/>
              <a:gd name="connsiteY0" fmla="*/ 0 h 1803961"/>
              <a:gd name="connsiteX1" fmla="*/ 6350 w 3442562"/>
              <a:gd name="connsiteY1" fmla="*/ 1511300 h 1803961"/>
              <a:gd name="connsiteX2" fmla="*/ 101600 w 3442562"/>
              <a:gd name="connsiteY2" fmla="*/ 1660525 h 1803961"/>
              <a:gd name="connsiteX3" fmla="*/ 3212916 w 3442562"/>
              <a:gd name="connsiteY3" fmla="*/ 1661085 h 1803961"/>
              <a:gd name="connsiteX4" fmla="*/ 3209739 w 3442562"/>
              <a:gd name="connsiteY4" fmla="*/ 1803959 h 1803961"/>
              <a:gd name="connsiteX0" fmla="*/ 0 w 3366127"/>
              <a:gd name="connsiteY0" fmla="*/ 0 h 1803961"/>
              <a:gd name="connsiteX1" fmla="*/ 6350 w 3366127"/>
              <a:gd name="connsiteY1" fmla="*/ 1511300 h 1803961"/>
              <a:gd name="connsiteX2" fmla="*/ 101600 w 3366127"/>
              <a:gd name="connsiteY2" fmla="*/ 1660525 h 1803961"/>
              <a:gd name="connsiteX3" fmla="*/ 3104966 w 3366127"/>
              <a:gd name="connsiteY3" fmla="*/ 1661085 h 1803961"/>
              <a:gd name="connsiteX4" fmla="*/ 3209739 w 3366127"/>
              <a:gd name="connsiteY4" fmla="*/ 1803959 h 1803961"/>
              <a:gd name="connsiteX0" fmla="*/ 0 w 3209991"/>
              <a:gd name="connsiteY0" fmla="*/ 0 h 1803961"/>
              <a:gd name="connsiteX1" fmla="*/ 6350 w 3209991"/>
              <a:gd name="connsiteY1" fmla="*/ 1511300 h 1803961"/>
              <a:gd name="connsiteX2" fmla="*/ 101600 w 3209991"/>
              <a:gd name="connsiteY2" fmla="*/ 1660525 h 1803961"/>
              <a:gd name="connsiteX3" fmla="*/ 3104966 w 3209991"/>
              <a:gd name="connsiteY3" fmla="*/ 1661085 h 1803961"/>
              <a:gd name="connsiteX4" fmla="*/ 3209739 w 3209991"/>
              <a:gd name="connsiteY4" fmla="*/ 1803959 h 1803961"/>
              <a:gd name="connsiteX0" fmla="*/ 0 w 3607785"/>
              <a:gd name="connsiteY0" fmla="*/ 0 h 1803961"/>
              <a:gd name="connsiteX1" fmla="*/ 6350 w 3607785"/>
              <a:gd name="connsiteY1" fmla="*/ 1511300 h 1803961"/>
              <a:gd name="connsiteX2" fmla="*/ 101600 w 3607785"/>
              <a:gd name="connsiteY2" fmla="*/ 1660525 h 1803961"/>
              <a:gd name="connsiteX3" fmla="*/ 3104966 w 3607785"/>
              <a:gd name="connsiteY3" fmla="*/ 1661085 h 1803961"/>
              <a:gd name="connsiteX4" fmla="*/ 3607785 w 3607785"/>
              <a:gd name="connsiteY4" fmla="*/ 1803959 h 1803961"/>
              <a:gd name="connsiteX0" fmla="*/ 0 w 3607805"/>
              <a:gd name="connsiteY0" fmla="*/ 0 h 1803961"/>
              <a:gd name="connsiteX1" fmla="*/ 6350 w 3607805"/>
              <a:gd name="connsiteY1" fmla="*/ 1511300 h 1803961"/>
              <a:gd name="connsiteX2" fmla="*/ 101600 w 3607805"/>
              <a:gd name="connsiteY2" fmla="*/ 1660525 h 1803961"/>
              <a:gd name="connsiteX3" fmla="*/ 3496694 w 3607805"/>
              <a:gd name="connsiteY3" fmla="*/ 1667404 h 1803961"/>
              <a:gd name="connsiteX4" fmla="*/ 3607785 w 3607805"/>
              <a:gd name="connsiteY4" fmla="*/ 1803959 h 1803961"/>
              <a:gd name="connsiteX0" fmla="*/ 0 w 3607805"/>
              <a:gd name="connsiteY0" fmla="*/ 0 h 1803961"/>
              <a:gd name="connsiteX1" fmla="*/ 6350 w 3607805"/>
              <a:gd name="connsiteY1" fmla="*/ 1511300 h 1803961"/>
              <a:gd name="connsiteX2" fmla="*/ 152145 w 3607805"/>
              <a:gd name="connsiteY2" fmla="*/ 1660525 h 1803961"/>
              <a:gd name="connsiteX3" fmla="*/ 3496694 w 3607805"/>
              <a:gd name="connsiteY3" fmla="*/ 1667404 h 1803961"/>
              <a:gd name="connsiteX4" fmla="*/ 3607785 w 3607805"/>
              <a:gd name="connsiteY4" fmla="*/ 1803959 h 1803961"/>
              <a:gd name="connsiteX0" fmla="*/ 0 w 3607805"/>
              <a:gd name="connsiteY0" fmla="*/ 0 h 1715501"/>
              <a:gd name="connsiteX1" fmla="*/ 6350 w 3607805"/>
              <a:gd name="connsiteY1" fmla="*/ 1422840 h 1715501"/>
              <a:gd name="connsiteX2" fmla="*/ 152145 w 3607805"/>
              <a:gd name="connsiteY2" fmla="*/ 1572065 h 1715501"/>
              <a:gd name="connsiteX3" fmla="*/ 3496694 w 3607805"/>
              <a:gd name="connsiteY3" fmla="*/ 1578944 h 1715501"/>
              <a:gd name="connsiteX4" fmla="*/ 3607785 w 3607805"/>
              <a:gd name="connsiteY4" fmla="*/ 1715499 h 1715501"/>
              <a:gd name="connsiteX0" fmla="*/ 0 w 3607785"/>
              <a:gd name="connsiteY0" fmla="*/ 0 h 1715501"/>
              <a:gd name="connsiteX1" fmla="*/ 6350 w 3607785"/>
              <a:gd name="connsiteY1" fmla="*/ 1422840 h 1715501"/>
              <a:gd name="connsiteX2" fmla="*/ 152145 w 3607785"/>
              <a:gd name="connsiteY2" fmla="*/ 1572065 h 1715501"/>
              <a:gd name="connsiteX3" fmla="*/ 2675506 w 3607785"/>
              <a:gd name="connsiteY3" fmla="*/ 1578944 h 1715501"/>
              <a:gd name="connsiteX4" fmla="*/ 3607785 w 3607785"/>
              <a:gd name="connsiteY4" fmla="*/ 1715499 h 1715501"/>
              <a:gd name="connsiteX0" fmla="*/ 0 w 2751539"/>
              <a:gd name="connsiteY0" fmla="*/ 0 h 1669599"/>
              <a:gd name="connsiteX1" fmla="*/ 6350 w 2751539"/>
              <a:gd name="connsiteY1" fmla="*/ 1422840 h 1669599"/>
              <a:gd name="connsiteX2" fmla="*/ 152145 w 2751539"/>
              <a:gd name="connsiteY2" fmla="*/ 1572065 h 1669599"/>
              <a:gd name="connsiteX3" fmla="*/ 2675506 w 2751539"/>
              <a:gd name="connsiteY3" fmla="*/ 1578944 h 1669599"/>
              <a:gd name="connsiteX4" fmla="*/ 2740693 w 2751539"/>
              <a:gd name="connsiteY4" fmla="*/ 1669596 h 1669599"/>
              <a:gd name="connsiteX0" fmla="*/ 0 w 2740693"/>
              <a:gd name="connsiteY0" fmla="*/ 0 h 1669598"/>
              <a:gd name="connsiteX1" fmla="*/ 6350 w 2740693"/>
              <a:gd name="connsiteY1" fmla="*/ 1422840 h 1669598"/>
              <a:gd name="connsiteX2" fmla="*/ 152145 w 2740693"/>
              <a:gd name="connsiteY2" fmla="*/ 1572065 h 1669598"/>
              <a:gd name="connsiteX3" fmla="*/ 2624706 w 2740693"/>
              <a:gd name="connsiteY3" fmla="*/ 1550369 h 1669598"/>
              <a:gd name="connsiteX4" fmla="*/ 2740693 w 2740693"/>
              <a:gd name="connsiteY4" fmla="*/ 1669596 h 1669598"/>
              <a:gd name="connsiteX0" fmla="*/ 0 w 2740693"/>
              <a:gd name="connsiteY0" fmla="*/ 0 h 1669599"/>
              <a:gd name="connsiteX1" fmla="*/ 6350 w 2740693"/>
              <a:gd name="connsiteY1" fmla="*/ 1422840 h 1669599"/>
              <a:gd name="connsiteX2" fmla="*/ 152145 w 2740693"/>
              <a:gd name="connsiteY2" fmla="*/ 1572065 h 1669599"/>
              <a:gd name="connsiteX3" fmla="*/ 2624706 w 2740693"/>
              <a:gd name="connsiteY3" fmla="*/ 1572594 h 1669599"/>
              <a:gd name="connsiteX4" fmla="*/ 2740693 w 2740693"/>
              <a:gd name="connsiteY4" fmla="*/ 1669596 h 1669599"/>
              <a:gd name="connsiteX0" fmla="*/ 0 w 2740693"/>
              <a:gd name="connsiteY0" fmla="*/ 0 h 1707698"/>
              <a:gd name="connsiteX1" fmla="*/ 6350 w 2740693"/>
              <a:gd name="connsiteY1" fmla="*/ 1422840 h 1707698"/>
              <a:gd name="connsiteX2" fmla="*/ 152145 w 2740693"/>
              <a:gd name="connsiteY2" fmla="*/ 1572065 h 1707698"/>
              <a:gd name="connsiteX3" fmla="*/ 2624706 w 2740693"/>
              <a:gd name="connsiteY3" fmla="*/ 1572594 h 1707698"/>
              <a:gd name="connsiteX4" fmla="*/ 2740693 w 2740693"/>
              <a:gd name="connsiteY4" fmla="*/ 1707696 h 1707698"/>
              <a:gd name="connsiteX0" fmla="*/ 0 w 2751792"/>
              <a:gd name="connsiteY0" fmla="*/ 0 h 1717767"/>
              <a:gd name="connsiteX1" fmla="*/ 6350 w 2751792"/>
              <a:gd name="connsiteY1" fmla="*/ 1422840 h 1717767"/>
              <a:gd name="connsiteX2" fmla="*/ 152145 w 2751792"/>
              <a:gd name="connsiteY2" fmla="*/ 1572065 h 1717767"/>
              <a:gd name="connsiteX3" fmla="*/ 2624706 w 2751792"/>
              <a:gd name="connsiteY3" fmla="*/ 1572594 h 1717767"/>
              <a:gd name="connsiteX4" fmla="*/ 2740693 w 2751792"/>
              <a:gd name="connsiteY4" fmla="*/ 1707696 h 1717767"/>
              <a:gd name="connsiteX5" fmla="*/ 2748187 w 2751792"/>
              <a:gd name="connsiteY5" fmla="*/ 1707917 h 1717767"/>
              <a:gd name="connsiteX0" fmla="*/ 0 w 2750692"/>
              <a:gd name="connsiteY0" fmla="*/ 0 h 1822217"/>
              <a:gd name="connsiteX1" fmla="*/ 6350 w 2750692"/>
              <a:gd name="connsiteY1" fmla="*/ 1422840 h 1822217"/>
              <a:gd name="connsiteX2" fmla="*/ 152145 w 2750692"/>
              <a:gd name="connsiteY2" fmla="*/ 1572065 h 1822217"/>
              <a:gd name="connsiteX3" fmla="*/ 2624706 w 2750692"/>
              <a:gd name="connsiteY3" fmla="*/ 1572594 h 1822217"/>
              <a:gd name="connsiteX4" fmla="*/ 2740693 w 2750692"/>
              <a:gd name="connsiteY4" fmla="*/ 1707696 h 1822217"/>
              <a:gd name="connsiteX5" fmla="*/ 2745012 w 2750692"/>
              <a:gd name="connsiteY5" fmla="*/ 1822217 h 1822217"/>
              <a:gd name="connsiteX0" fmla="*/ 0 w 2746812"/>
              <a:gd name="connsiteY0" fmla="*/ 0 h 1822217"/>
              <a:gd name="connsiteX1" fmla="*/ 6350 w 2746812"/>
              <a:gd name="connsiteY1" fmla="*/ 1422840 h 1822217"/>
              <a:gd name="connsiteX2" fmla="*/ 152145 w 2746812"/>
              <a:gd name="connsiteY2" fmla="*/ 1572065 h 1822217"/>
              <a:gd name="connsiteX3" fmla="*/ 2624706 w 2746812"/>
              <a:gd name="connsiteY3" fmla="*/ 1572594 h 1822217"/>
              <a:gd name="connsiteX4" fmla="*/ 2734343 w 2746812"/>
              <a:gd name="connsiteY4" fmla="*/ 1660071 h 1822217"/>
              <a:gd name="connsiteX5" fmla="*/ 2745012 w 2746812"/>
              <a:gd name="connsiteY5" fmla="*/ 1822217 h 1822217"/>
              <a:gd name="connsiteX0" fmla="*/ 0 w 2745012"/>
              <a:gd name="connsiteY0" fmla="*/ 0 h 1822217"/>
              <a:gd name="connsiteX1" fmla="*/ 6350 w 2745012"/>
              <a:gd name="connsiteY1" fmla="*/ 1422840 h 1822217"/>
              <a:gd name="connsiteX2" fmla="*/ 152145 w 2745012"/>
              <a:gd name="connsiteY2" fmla="*/ 1572065 h 1822217"/>
              <a:gd name="connsiteX3" fmla="*/ 2624706 w 2745012"/>
              <a:gd name="connsiteY3" fmla="*/ 1572594 h 1822217"/>
              <a:gd name="connsiteX4" fmla="*/ 2734343 w 2745012"/>
              <a:gd name="connsiteY4" fmla="*/ 1660071 h 1822217"/>
              <a:gd name="connsiteX5" fmla="*/ 2745012 w 2745012"/>
              <a:gd name="connsiteY5" fmla="*/ 1822217 h 1822217"/>
              <a:gd name="connsiteX0" fmla="*/ 0 w 2735487"/>
              <a:gd name="connsiteY0" fmla="*/ 0 h 1780942"/>
              <a:gd name="connsiteX1" fmla="*/ 6350 w 2735487"/>
              <a:gd name="connsiteY1" fmla="*/ 1422840 h 1780942"/>
              <a:gd name="connsiteX2" fmla="*/ 152145 w 2735487"/>
              <a:gd name="connsiteY2" fmla="*/ 1572065 h 1780942"/>
              <a:gd name="connsiteX3" fmla="*/ 2624706 w 2735487"/>
              <a:gd name="connsiteY3" fmla="*/ 1572594 h 1780942"/>
              <a:gd name="connsiteX4" fmla="*/ 2734343 w 2735487"/>
              <a:gd name="connsiteY4" fmla="*/ 1660071 h 1780942"/>
              <a:gd name="connsiteX5" fmla="*/ 2735487 w 2735487"/>
              <a:gd name="connsiteY5" fmla="*/ 1780942 h 1780942"/>
              <a:gd name="connsiteX0" fmla="*/ 0 w 2735487"/>
              <a:gd name="connsiteY0" fmla="*/ 0 h 1746017"/>
              <a:gd name="connsiteX1" fmla="*/ 6350 w 2735487"/>
              <a:gd name="connsiteY1" fmla="*/ 1422840 h 1746017"/>
              <a:gd name="connsiteX2" fmla="*/ 152145 w 2735487"/>
              <a:gd name="connsiteY2" fmla="*/ 1572065 h 1746017"/>
              <a:gd name="connsiteX3" fmla="*/ 2624706 w 2735487"/>
              <a:gd name="connsiteY3" fmla="*/ 1572594 h 1746017"/>
              <a:gd name="connsiteX4" fmla="*/ 2734343 w 2735487"/>
              <a:gd name="connsiteY4" fmla="*/ 1660071 h 1746017"/>
              <a:gd name="connsiteX5" fmla="*/ 2735487 w 2735487"/>
              <a:gd name="connsiteY5" fmla="*/ 1746017 h 1746017"/>
              <a:gd name="connsiteX0" fmla="*/ 0 w 2735487"/>
              <a:gd name="connsiteY0" fmla="*/ 0 h 1777767"/>
              <a:gd name="connsiteX1" fmla="*/ 6350 w 2735487"/>
              <a:gd name="connsiteY1" fmla="*/ 1454590 h 1777767"/>
              <a:gd name="connsiteX2" fmla="*/ 152145 w 2735487"/>
              <a:gd name="connsiteY2" fmla="*/ 1603815 h 1777767"/>
              <a:gd name="connsiteX3" fmla="*/ 2624706 w 2735487"/>
              <a:gd name="connsiteY3" fmla="*/ 1604344 h 1777767"/>
              <a:gd name="connsiteX4" fmla="*/ 2734343 w 2735487"/>
              <a:gd name="connsiteY4" fmla="*/ 1691821 h 1777767"/>
              <a:gd name="connsiteX5" fmla="*/ 2735487 w 2735487"/>
              <a:gd name="connsiteY5" fmla="*/ 1777767 h 1777767"/>
              <a:gd name="connsiteX0" fmla="*/ 0 w 2732312"/>
              <a:gd name="connsiteY0" fmla="*/ 0 h 1765067"/>
              <a:gd name="connsiteX1" fmla="*/ 3175 w 2732312"/>
              <a:gd name="connsiteY1" fmla="*/ 1441890 h 1765067"/>
              <a:gd name="connsiteX2" fmla="*/ 148970 w 2732312"/>
              <a:gd name="connsiteY2" fmla="*/ 1591115 h 1765067"/>
              <a:gd name="connsiteX3" fmla="*/ 2621531 w 2732312"/>
              <a:gd name="connsiteY3" fmla="*/ 1591644 h 1765067"/>
              <a:gd name="connsiteX4" fmla="*/ 2731168 w 2732312"/>
              <a:gd name="connsiteY4" fmla="*/ 1679121 h 1765067"/>
              <a:gd name="connsiteX5" fmla="*/ 2732312 w 2732312"/>
              <a:gd name="connsiteY5" fmla="*/ 1765067 h 1765067"/>
              <a:gd name="connsiteX0" fmla="*/ 0 w 2732312"/>
              <a:gd name="connsiteY0" fmla="*/ 0 h 1828346"/>
              <a:gd name="connsiteX1" fmla="*/ 3175 w 2732312"/>
              <a:gd name="connsiteY1" fmla="*/ 1441890 h 1828346"/>
              <a:gd name="connsiteX2" fmla="*/ 148970 w 2732312"/>
              <a:gd name="connsiteY2" fmla="*/ 1591115 h 1828346"/>
              <a:gd name="connsiteX3" fmla="*/ 2621531 w 2732312"/>
              <a:gd name="connsiteY3" fmla="*/ 1591644 h 1828346"/>
              <a:gd name="connsiteX4" fmla="*/ 2731168 w 2732312"/>
              <a:gd name="connsiteY4" fmla="*/ 1679121 h 1828346"/>
              <a:gd name="connsiteX5" fmla="*/ 2732312 w 2732312"/>
              <a:gd name="connsiteY5" fmla="*/ 1828346 h 1828346"/>
              <a:gd name="connsiteX0" fmla="*/ 0 w 2732312"/>
              <a:gd name="connsiteY0" fmla="*/ 0 h 1828346"/>
              <a:gd name="connsiteX1" fmla="*/ 3175 w 2732312"/>
              <a:gd name="connsiteY1" fmla="*/ 1441890 h 1828346"/>
              <a:gd name="connsiteX2" fmla="*/ 148970 w 2732312"/>
              <a:gd name="connsiteY2" fmla="*/ 1591115 h 1828346"/>
              <a:gd name="connsiteX3" fmla="*/ 2621531 w 2732312"/>
              <a:gd name="connsiteY3" fmla="*/ 1591644 h 1828346"/>
              <a:gd name="connsiteX4" fmla="*/ 2721761 w 2732312"/>
              <a:gd name="connsiteY4" fmla="*/ 1706806 h 1828346"/>
              <a:gd name="connsiteX5" fmla="*/ 2732312 w 2732312"/>
              <a:gd name="connsiteY5" fmla="*/ 1828346 h 1828346"/>
              <a:gd name="connsiteX0" fmla="*/ 0 w 2734308"/>
              <a:gd name="connsiteY0" fmla="*/ 0 h 1828346"/>
              <a:gd name="connsiteX1" fmla="*/ 3175 w 2734308"/>
              <a:gd name="connsiteY1" fmla="*/ 1441890 h 1828346"/>
              <a:gd name="connsiteX2" fmla="*/ 148970 w 2734308"/>
              <a:gd name="connsiteY2" fmla="*/ 1591115 h 1828346"/>
              <a:gd name="connsiteX3" fmla="*/ 2621531 w 2734308"/>
              <a:gd name="connsiteY3" fmla="*/ 1591644 h 1828346"/>
              <a:gd name="connsiteX4" fmla="*/ 2734304 w 2734308"/>
              <a:gd name="connsiteY4" fmla="*/ 1718671 h 1828346"/>
              <a:gd name="connsiteX5" fmla="*/ 2732312 w 2734308"/>
              <a:gd name="connsiteY5" fmla="*/ 1828346 h 1828346"/>
              <a:gd name="connsiteX0" fmla="*/ 0 w 2738583"/>
              <a:gd name="connsiteY0" fmla="*/ 0 h 1848121"/>
              <a:gd name="connsiteX1" fmla="*/ 3175 w 2738583"/>
              <a:gd name="connsiteY1" fmla="*/ 1441890 h 1848121"/>
              <a:gd name="connsiteX2" fmla="*/ 148970 w 2738583"/>
              <a:gd name="connsiteY2" fmla="*/ 1591115 h 1848121"/>
              <a:gd name="connsiteX3" fmla="*/ 2621531 w 2738583"/>
              <a:gd name="connsiteY3" fmla="*/ 1591644 h 1848121"/>
              <a:gd name="connsiteX4" fmla="*/ 2734304 w 2738583"/>
              <a:gd name="connsiteY4" fmla="*/ 1718671 h 1848121"/>
              <a:gd name="connsiteX5" fmla="*/ 2738583 w 2738583"/>
              <a:gd name="connsiteY5" fmla="*/ 1848121 h 184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8583" h="1848121">
                <a:moveTo>
                  <a:pt x="0" y="0"/>
                </a:moveTo>
                <a:cubicBezTo>
                  <a:pt x="1323" y="314854"/>
                  <a:pt x="-529" y="1145028"/>
                  <a:pt x="3175" y="1441890"/>
                </a:cubicBezTo>
                <a:cubicBezTo>
                  <a:pt x="3704" y="1568361"/>
                  <a:pt x="80178" y="1593232"/>
                  <a:pt x="148970" y="1591115"/>
                </a:cubicBezTo>
                <a:lnTo>
                  <a:pt x="2621531" y="1591644"/>
                </a:lnTo>
                <a:cubicBezTo>
                  <a:pt x="2736858" y="1591208"/>
                  <a:pt x="2734305" y="1719333"/>
                  <a:pt x="2734304" y="1718671"/>
                </a:cubicBezTo>
                <a:cubicBezTo>
                  <a:pt x="2732659" y="1642800"/>
                  <a:pt x="2737022" y="1848075"/>
                  <a:pt x="2738583" y="1848121"/>
                </a:cubicBezTo>
              </a:path>
            </a:pathLst>
          </a:custGeom>
          <a:ln w="12700">
            <a:solidFill>
              <a:srgbClr val="349D6D"/>
            </a:solidFill>
            <a:prstDash val="dash"/>
          </a:ln>
          <a:effectLst>
            <a:glow rad="25400">
              <a:schemeClr val="bg1">
                <a:alpha val="8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/>
          <p:cNvSpPr/>
          <p:nvPr/>
        </p:nvSpPr>
        <p:spPr>
          <a:xfrm>
            <a:off x="4612044" y="4104696"/>
            <a:ext cx="2515766" cy="1767559"/>
          </a:xfrm>
          <a:custGeom>
            <a:avLst/>
            <a:gdLst>
              <a:gd name="connsiteX0" fmla="*/ 0 w 365125"/>
              <a:gd name="connsiteY0" fmla="*/ 0 h 1102418"/>
              <a:gd name="connsiteX1" fmla="*/ 0 w 365125"/>
              <a:gd name="connsiteY1" fmla="*/ 1079500 h 1102418"/>
              <a:gd name="connsiteX2" fmla="*/ 0 w 365125"/>
              <a:gd name="connsiteY2" fmla="*/ 1079500 h 1102418"/>
              <a:gd name="connsiteX3" fmla="*/ 365125 w 365125"/>
              <a:gd name="connsiteY3" fmla="*/ 1085850 h 1102418"/>
              <a:gd name="connsiteX0" fmla="*/ 235 w 365360"/>
              <a:gd name="connsiteY0" fmla="*/ 0 h 1616076"/>
              <a:gd name="connsiteX1" fmla="*/ 235 w 365360"/>
              <a:gd name="connsiteY1" fmla="*/ 1079500 h 1616076"/>
              <a:gd name="connsiteX2" fmla="*/ 3410 w 365360"/>
              <a:gd name="connsiteY2" fmla="*/ 1616075 h 1616076"/>
              <a:gd name="connsiteX3" fmla="*/ 365360 w 365360"/>
              <a:gd name="connsiteY3" fmla="*/ 1085850 h 1616076"/>
              <a:gd name="connsiteX0" fmla="*/ 235 w 365360"/>
              <a:gd name="connsiteY0" fmla="*/ 0 h 1620763"/>
              <a:gd name="connsiteX1" fmla="*/ 235 w 365360"/>
              <a:gd name="connsiteY1" fmla="*/ 1079500 h 1620763"/>
              <a:gd name="connsiteX2" fmla="*/ 3410 w 365360"/>
              <a:gd name="connsiteY2" fmla="*/ 1616075 h 1620763"/>
              <a:gd name="connsiteX3" fmla="*/ 365360 w 365360"/>
              <a:gd name="connsiteY3" fmla="*/ 1085850 h 1620763"/>
              <a:gd name="connsiteX0" fmla="*/ 14729 w 246504"/>
              <a:gd name="connsiteY0" fmla="*/ 0 h 1694615"/>
              <a:gd name="connsiteX1" fmla="*/ 14729 w 246504"/>
              <a:gd name="connsiteY1" fmla="*/ 1079500 h 1694615"/>
              <a:gd name="connsiteX2" fmla="*/ 17904 w 246504"/>
              <a:gd name="connsiteY2" fmla="*/ 1616075 h 1694615"/>
              <a:gd name="connsiteX3" fmla="*/ 246504 w 246504"/>
              <a:gd name="connsiteY3" fmla="*/ 1666875 h 1694615"/>
              <a:gd name="connsiteX0" fmla="*/ 12360 w 244135"/>
              <a:gd name="connsiteY0" fmla="*/ 0 h 1676139"/>
              <a:gd name="connsiteX1" fmla="*/ 12360 w 244135"/>
              <a:gd name="connsiteY1" fmla="*/ 1079500 h 1676139"/>
              <a:gd name="connsiteX2" fmla="*/ 18710 w 244135"/>
              <a:gd name="connsiteY2" fmla="*/ 1511300 h 1676139"/>
              <a:gd name="connsiteX3" fmla="*/ 244135 w 244135"/>
              <a:gd name="connsiteY3" fmla="*/ 1666875 h 1676139"/>
              <a:gd name="connsiteX0" fmla="*/ 471 w 232246"/>
              <a:gd name="connsiteY0" fmla="*/ 0 h 1678296"/>
              <a:gd name="connsiteX1" fmla="*/ 471 w 232246"/>
              <a:gd name="connsiteY1" fmla="*/ 1079500 h 1678296"/>
              <a:gd name="connsiteX2" fmla="*/ 6821 w 232246"/>
              <a:gd name="connsiteY2" fmla="*/ 1511300 h 1678296"/>
              <a:gd name="connsiteX3" fmla="*/ 232246 w 232246"/>
              <a:gd name="connsiteY3" fmla="*/ 1666875 h 1678296"/>
              <a:gd name="connsiteX0" fmla="*/ 471 w 232246"/>
              <a:gd name="connsiteY0" fmla="*/ 0 h 1678296"/>
              <a:gd name="connsiteX1" fmla="*/ 471 w 232246"/>
              <a:gd name="connsiteY1" fmla="*/ 1079500 h 1678296"/>
              <a:gd name="connsiteX2" fmla="*/ 6821 w 232246"/>
              <a:gd name="connsiteY2" fmla="*/ 1511300 h 1678296"/>
              <a:gd name="connsiteX3" fmla="*/ 232246 w 232246"/>
              <a:gd name="connsiteY3" fmla="*/ 1666875 h 1678296"/>
              <a:gd name="connsiteX0" fmla="*/ 12291 w 244066"/>
              <a:gd name="connsiteY0" fmla="*/ 0 h 1678296"/>
              <a:gd name="connsiteX1" fmla="*/ 18641 w 244066"/>
              <a:gd name="connsiteY1" fmla="*/ 1511300 h 1678296"/>
              <a:gd name="connsiteX2" fmla="*/ 244066 w 244066"/>
              <a:gd name="connsiteY2" fmla="*/ 1666875 h 1678296"/>
              <a:gd name="connsiteX0" fmla="*/ 0 w 231775"/>
              <a:gd name="connsiteY0" fmla="*/ 0 h 1678296"/>
              <a:gd name="connsiteX1" fmla="*/ 6350 w 231775"/>
              <a:gd name="connsiteY1" fmla="*/ 1511300 h 1678296"/>
              <a:gd name="connsiteX2" fmla="*/ 231775 w 231775"/>
              <a:gd name="connsiteY2" fmla="*/ 1666875 h 1678296"/>
              <a:gd name="connsiteX0" fmla="*/ 0 w 101600"/>
              <a:gd name="connsiteY0" fmla="*/ 0 h 1672592"/>
              <a:gd name="connsiteX1" fmla="*/ 6350 w 101600"/>
              <a:gd name="connsiteY1" fmla="*/ 1511300 h 1672592"/>
              <a:gd name="connsiteX2" fmla="*/ 101600 w 101600"/>
              <a:gd name="connsiteY2" fmla="*/ 1660525 h 1672592"/>
              <a:gd name="connsiteX0" fmla="*/ 0 w 101600"/>
              <a:gd name="connsiteY0" fmla="*/ 0 h 1660645"/>
              <a:gd name="connsiteX1" fmla="*/ 6350 w 101600"/>
              <a:gd name="connsiteY1" fmla="*/ 1511300 h 1660645"/>
              <a:gd name="connsiteX2" fmla="*/ 101600 w 101600"/>
              <a:gd name="connsiteY2" fmla="*/ 1660525 h 1660645"/>
              <a:gd name="connsiteX0" fmla="*/ 0 w 108602"/>
              <a:gd name="connsiteY0" fmla="*/ 0 h 1669308"/>
              <a:gd name="connsiteX1" fmla="*/ 6350 w 108602"/>
              <a:gd name="connsiteY1" fmla="*/ 1511300 h 1669308"/>
              <a:gd name="connsiteX2" fmla="*/ 101600 w 108602"/>
              <a:gd name="connsiteY2" fmla="*/ 1660525 h 1669308"/>
              <a:gd name="connsiteX3" fmla="*/ 101416 w 108602"/>
              <a:gd name="connsiteY3" fmla="*/ 1651560 h 1669308"/>
              <a:gd name="connsiteX0" fmla="*/ 0 w 542741"/>
              <a:gd name="connsiteY0" fmla="*/ 0 h 1669937"/>
              <a:gd name="connsiteX1" fmla="*/ 6350 w 542741"/>
              <a:gd name="connsiteY1" fmla="*/ 1511300 h 1669937"/>
              <a:gd name="connsiteX2" fmla="*/ 101600 w 542741"/>
              <a:gd name="connsiteY2" fmla="*/ 1660525 h 1669937"/>
              <a:gd name="connsiteX3" fmla="*/ 542741 w 542741"/>
              <a:gd name="connsiteY3" fmla="*/ 1654735 h 1669937"/>
              <a:gd name="connsiteX0" fmla="*/ 0 w 542741"/>
              <a:gd name="connsiteY0" fmla="*/ 0 h 1660645"/>
              <a:gd name="connsiteX1" fmla="*/ 6350 w 542741"/>
              <a:gd name="connsiteY1" fmla="*/ 1511300 h 1660645"/>
              <a:gd name="connsiteX2" fmla="*/ 101600 w 542741"/>
              <a:gd name="connsiteY2" fmla="*/ 1660525 h 1660645"/>
              <a:gd name="connsiteX3" fmla="*/ 542741 w 542741"/>
              <a:gd name="connsiteY3" fmla="*/ 1654735 h 1660645"/>
              <a:gd name="connsiteX0" fmla="*/ 0 w 1701616"/>
              <a:gd name="connsiteY0" fmla="*/ 0 h 1661085"/>
              <a:gd name="connsiteX1" fmla="*/ 6350 w 1701616"/>
              <a:gd name="connsiteY1" fmla="*/ 1511300 h 1661085"/>
              <a:gd name="connsiteX2" fmla="*/ 101600 w 1701616"/>
              <a:gd name="connsiteY2" fmla="*/ 1660525 h 1661085"/>
              <a:gd name="connsiteX3" fmla="*/ 1701616 w 1701616"/>
              <a:gd name="connsiteY3" fmla="*/ 1661085 h 1661085"/>
              <a:gd name="connsiteX0" fmla="*/ 0 w 2625541"/>
              <a:gd name="connsiteY0" fmla="*/ 0 h 1664260"/>
              <a:gd name="connsiteX1" fmla="*/ 6350 w 2625541"/>
              <a:gd name="connsiteY1" fmla="*/ 1511300 h 1664260"/>
              <a:gd name="connsiteX2" fmla="*/ 101600 w 2625541"/>
              <a:gd name="connsiteY2" fmla="*/ 1660525 h 1664260"/>
              <a:gd name="connsiteX3" fmla="*/ 2625541 w 2625541"/>
              <a:gd name="connsiteY3" fmla="*/ 1664260 h 1664260"/>
              <a:gd name="connsiteX0" fmla="*/ 0 w 3212916"/>
              <a:gd name="connsiteY0" fmla="*/ 0 h 1661085"/>
              <a:gd name="connsiteX1" fmla="*/ 6350 w 3212916"/>
              <a:gd name="connsiteY1" fmla="*/ 1511300 h 1661085"/>
              <a:gd name="connsiteX2" fmla="*/ 101600 w 3212916"/>
              <a:gd name="connsiteY2" fmla="*/ 1660525 h 1661085"/>
              <a:gd name="connsiteX3" fmla="*/ 3212916 w 3212916"/>
              <a:gd name="connsiteY3" fmla="*/ 1661085 h 1661085"/>
              <a:gd name="connsiteX0" fmla="*/ 0 w 3443383"/>
              <a:gd name="connsiteY0" fmla="*/ 0 h 1661085"/>
              <a:gd name="connsiteX1" fmla="*/ 6350 w 3443383"/>
              <a:gd name="connsiteY1" fmla="*/ 1511300 h 1661085"/>
              <a:gd name="connsiteX2" fmla="*/ 101600 w 3443383"/>
              <a:gd name="connsiteY2" fmla="*/ 1660525 h 1661085"/>
              <a:gd name="connsiteX3" fmla="*/ 3212916 w 3443383"/>
              <a:gd name="connsiteY3" fmla="*/ 1661085 h 1661085"/>
              <a:gd name="connsiteX4" fmla="*/ 3212914 w 3443383"/>
              <a:gd name="connsiteY4" fmla="*/ 1657909 h 1661085"/>
              <a:gd name="connsiteX0" fmla="*/ 0 w 3442562"/>
              <a:gd name="connsiteY0" fmla="*/ 0 h 1803961"/>
              <a:gd name="connsiteX1" fmla="*/ 6350 w 3442562"/>
              <a:gd name="connsiteY1" fmla="*/ 1511300 h 1803961"/>
              <a:gd name="connsiteX2" fmla="*/ 101600 w 3442562"/>
              <a:gd name="connsiteY2" fmla="*/ 1660525 h 1803961"/>
              <a:gd name="connsiteX3" fmla="*/ 3212916 w 3442562"/>
              <a:gd name="connsiteY3" fmla="*/ 1661085 h 1803961"/>
              <a:gd name="connsiteX4" fmla="*/ 3209739 w 3442562"/>
              <a:gd name="connsiteY4" fmla="*/ 1803959 h 1803961"/>
              <a:gd name="connsiteX0" fmla="*/ 0 w 3366127"/>
              <a:gd name="connsiteY0" fmla="*/ 0 h 1803961"/>
              <a:gd name="connsiteX1" fmla="*/ 6350 w 3366127"/>
              <a:gd name="connsiteY1" fmla="*/ 1511300 h 1803961"/>
              <a:gd name="connsiteX2" fmla="*/ 101600 w 3366127"/>
              <a:gd name="connsiteY2" fmla="*/ 1660525 h 1803961"/>
              <a:gd name="connsiteX3" fmla="*/ 3104966 w 3366127"/>
              <a:gd name="connsiteY3" fmla="*/ 1661085 h 1803961"/>
              <a:gd name="connsiteX4" fmla="*/ 3209739 w 3366127"/>
              <a:gd name="connsiteY4" fmla="*/ 1803959 h 1803961"/>
              <a:gd name="connsiteX0" fmla="*/ 0 w 3209991"/>
              <a:gd name="connsiteY0" fmla="*/ 0 h 1803961"/>
              <a:gd name="connsiteX1" fmla="*/ 6350 w 3209991"/>
              <a:gd name="connsiteY1" fmla="*/ 1511300 h 1803961"/>
              <a:gd name="connsiteX2" fmla="*/ 101600 w 3209991"/>
              <a:gd name="connsiteY2" fmla="*/ 1660525 h 1803961"/>
              <a:gd name="connsiteX3" fmla="*/ 3104966 w 3209991"/>
              <a:gd name="connsiteY3" fmla="*/ 1661085 h 1803961"/>
              <a:gd name="connsiteX4" fmla="*/ 3209739 w 3209991"/>
              <a:gd name="connsiteY4" fmla="*/ 1803959 h 1803961"/>
              <a:gd name="connsiteX0" fmla="*/ 0 w 3209739"/>
              <a:gd name="connsiteY0" fmla="*/ 0 h 1803961"/>
              <a:gd name="connsiteX1" fmla="*/ 6350 w 3209739"/>
              <a:gd name="connsiteY1" fmla="*/ 1511300 h 1803961"/>
              <a:gd name="connsiteX2" fmla="*/ 101600 w 3209739"/>
              <a:gd name="connsiteY2" fmla="*/ 1660525 h 1803961"/>
              <a:gd name="connsiteX3" fmla="*/ 3060516 w 3209739"/>
              <a:gd name="connsiteY3" fmla="*/ 1661085 h 1803961"/>
              <a:gd name="connsiteX4" fmla="*/ 3209739 w 3209739"/>
              <a:gd name="connsiteY4" fmla="*/ 1803959 h 1803961"/>
              <a:gd name="connsiteX0" fmla="*/ 0 w 3209750"/>
              <a:gd name="connsiteY0" fmla="*/ 0 h 1803961"/>
              <a:gd name="connsiteX1" fmla="*/ 6350 w 3209750"/>
              <a:gd name="connsiteY1" fmla="*/ 1511300 h 1803961"/>
              <a:gd name="connsiteX2" fmla="*/ 101600 w 3209750"/>
              <a:gd name="connsiteY2" fmla="*/ 1660525 h 1803961"/>
              <a:gd name="connsiteX3" fmla="*/ 3060516 w 3209750"/>
              <a:gd name="connsiteY3" fmla="*/ 1661085 h 1803961"/>
              <a:gd name="connsiteX4" fmla="*/ 3209739 w 3209750"/>
              <a:gd name="connsiteY4" fmla="*/ 1803959 h 1803961"/>
              <a:gd name="connsiteX0" fmla="*/ 801871 w 3203413"/>
              <a:gd name="connsiteY0" fmla="*/ 0 h 1773578"/>
              <a:gd name="connsiteX1" fmla="*/ 13 w 3203413"/>
              <a:gd name="connsiteY1" fmla="*/ 1480917 h 1773578"/>
              <a:gd name="connsiteX2" fmla="*/ 95263 w 3203413"/>
              <a:gd name="connsiteY2" fmla="*/ 1630142 h 1773578"/>
              <a:gd name="connsiteX3" fmla="*/ 3054179 w 3203413"/>
              <a:gd name="connsiteY3" fmla="*/ 1630702 h 1773578"/>
              <a:gd name="connsiteX4" fmla="*/ 3203402 w 3203413"/>
              <a:gd name="connsiteY4" fmla="*/ 1773576 h 1773578"/>
              <a:gd name="connsiteX0" fmla="*/ 710801 w 3112343"/>
              <a:gd name="connsiteY0" fmla="*/ 0 h 1773578"/>
              <a:gd name="connsiteX1" fmla="*/ 735382 w 3112343"/>
              <a:gd name="connsiteY1" fmla="*/ 1517376 h 1773578"/>
              <a:gd name="connsiteX2" fmla="*/ 4193 w 3112343"/>
              <a:gd name="connsiteY2" fmla="*/ 1630142 h 1773578"/>
              <a:gd name="connsiteX3" fmla="*/ 2963109 w 3112343"/>
              <a:gd name="connsiteY3" fmla="*/ 1630702 h 1773578"/>
              <a:gd name="connsiteX4" fmla="*/ 3112332 w 3112343"/>
              <a:gd name="connsiteY4" fmla="*/ 1773576 h 1773578"/>
              <a:gd name="connsiteX0" fmla="*/ 0 w 2401542"/>
              <a:gd name="connsiteY0" fmla="*/ 0 h 1773578"/>
              <a:gd name="connsiteX1" fmla="*/ 24581 w 2401542"/>
              <a:gd name="connsiteY1" fmla="*/ 1517376 h 1773578"/>
              <a:gd name="connsiteX2" fmla="*/ 241366 w 2401542"/>
              <a:gd name="connsiteY2" fmla="*/ 1557225 h 1773578"/>
              <a:gd name="connsiteX3" fmla="*/ 2252308 w 2401542"/>
              <a:gd name="connsiteY3" fmla="*/ 1630702 h 1773578"/>
              <a:gd name="connsiteX4" fmla="*/ 2401531 w 2401542"/>
              <a:gd name="connsiteY4" fmla="*/ 1773576 h 1773578"/>
              <a:gd name="connsiteX0" fmla="*/ 0 w 2408231"/>
              <a:gd name="connsiteY0" fmla="*/ 0 h 1773577"/>
              <a:gd name="connsiteX1" fmla="*/ 24581 w 2408231"/>
              <a:gd name="connsiteY1" fmla="*/ 1517376 h 1773577"/>
              <a:gd name="connsiteX2" fmla="*/ 241366 w 2408231"/>
              <a:gd name="connsiteY2" fmla="*/ 1557225 h 1773577"/>
              <a:gd name="connsiteX3" fmla="*/ 2294845 w 2408231"/>
              <a:gd name="connsiteY3" fmla="*/ 1557785 h 1773577"/>
              <a:gd name="connsiteX4" fmla="*/ 2401531 w 2408231"/>
              <a:gd name="connsiteY4" fmla="*/ 1773576 h 1773577"/>
              <a:gd name="connsiteX0" fmla="*/ 0 w 2371035"/>
              <a:gd name="connsiteY0" fmla="*/ 0 h 1767500"/>
              <a:gd name="connsiteX1" fmla="*/ 24581 w 2371035"/>
              <a:gd name="connsiteY1" fmla="*/ 1517376 h 1767500"/>
              <a:gd name="connsiteX2" fmla="*/ 241366 w 2371035"/>
              <a:gd name="connsiteY2" fmla="*/ 1557225 h 1767500"/>
              <a:gd name="connsiteX3" fmla="*/ 2294845 w 2371035"/>
              <a:gd name="connsiteY3" fmla="*/ 1557785 h 1767500"/>
              <a:gd name="connsiteX4" fmla="*/ 2322533 w 2371035"/>
              <a:gd name="connsiteY4" fmla="*/ 1767499 h 1767500"/>
              <a:gd name="connsiteX0" fmla="*/ 0 w 2400486"/>
              <a:gd name="connsiteY0" fmla="*/ 0 h 1694584"/>
              <a:gd name="connsiteX1" fmla="*/ 24581 w 2400486"/>
              <a:gd name="connsiteY1" fmla="*/ 1517376 h 1694584"/>
              <a:gd name="connsiteX2" fmla="*/ 241366 w 2400486"/>
              <a:gd name="connsiteY2" fmla="*/ 1557225 h 1694584"/>
              <a:gd name="connsiteX3" fmla="*/ 2294845 w 2400486"/>
              <a:gd name="connsiteY3" fmla="*/ 1557785 h 1694584"/>
              <a:gd name="connsiteX4" fmla="*/ 2389378 w 2400486"/>
              <a:gd name="connsiteY4" fmla="*/ 1694582 h 1694584"/>
              <a:gd name="connsiteX0" fmla="*/ 0 w 2400486"/>
              <a:gd name="connsiteY0" fmla="*/ 0 h 1694584"/>
              <a:gd name="connsiteX1" fmla="*/ 12427 w 2400486"/>
              <a:gd name="connsiteY1" fmla="*/ 1462688 h 1694584"/>
              <a:gd name="connsiteX2" fmla="*/ 241366 w 2400486"/>
              <a:gd name="connsiteY2" fmla="*/ 1557225 h 1694584"/>
              <a:gd name="connsiteX3" fmla="*/ 2294845 w 2400486"/>
              <a:gd name="connsiteY3" fmla="*/ 1557785 h 1694584"/>
              <a:gd name="connsiteX4" fmla="*/ 2389378 w 2400486"/>
              <a:gd name="connsiteY4" fmla="*/ 1694582 h 1694584"/>
              <a:gd name="connsiteX0" fmla="*/ 0 w 2400486"/>
              <a:gd name="connsiteY0" fmla="*/ 0 h 1694584"/>
              <a:gd name="connsiteX1" fmla="*/ 12427 w 2400486"/>
              <a:gd name="connsiteY1" fmla="*/ 1426229 h 1694584"/>
              <a:gd name="connsiteX2" fmla="*/ 241366 w 2400486"/>
              <a:gd name="connsiteY2" fmla="*/ 1557225 h 1694584"/>
              <a:gd name="connsiteX3" fmla="*/ 2294845 w 2400486"/>
              <a:gd name="connsiteY3" fmla="*/ 1557785 h 1694584"/>
              <a:gd name="connsiteX4" fmla="*/ 2389378 w 2400486"/>
              <a:gd name="connsiteY4" fmla="*/ 1694582 h 1694584"/>
              <a:gd name="connsiteX0" fmla="*/ 0 w 2400486"/>
              <a:gd name="connsiteY0" fmla="*/ 0 h 1694584"/>
              <a:gd name="connsiteX1" fmla="*/ 12427 w 2400486"/>
              <a:gd name="connsiteY1" fmla="*/ 1426229 h 1694584"/>
              <a:gd name="connsiteX2" fmla="*/ 156291 w 2400486"/>
              <a:gd name="connsiteY2" fmla="*/ 1557225 h 1694584"/>
              <a:gd name="connsiteX3" fmla="*/ 2294845 w 2400486"/>
              <a:gd name="connsiteY3" fmla="*/ 1557785 h 1694584"/>
              <a:gd name="connsiteX4" fmla="*/ 2389378 w 2400486"/>
              <a:gd name="connsiteY4" fmla="*/ 1694582 h 1694584"/>
              <a:gd name="connsiteX0" fmla="*/ 0 w 2400486"/>
              <a:gd name="connsiteY0" fmla="*/ 0 h 1694584"/>
              <a:gd name="connsiteX1" fmla="*/ 12427 w 2400486"/>
              <a:gd name="connsiteY1" fmla="*/ 1426229 h 1694584"/>
              <a:gd name="connsiteX2" fmla="*/ 156291 w 2400486"/>
              <a:gd name="connsiteY2" fmla="*/ 1557225 h 1694584"/>
              <a:gd name="connsiteX3" fmla="*/ 2294845 w 2400486"/>
              <a:gd name="connsiteY3" fmla="*/ 1557785 h 1694584"/>
              <a:gd name="connsiteX4" fmla="*/ 2389378 w 2400486"/>
              <a:gd name="connsiteY4" fmla="*/ 1694582 h 1694584"/>
              <a:gd name="connsiteX0" fmla="*/ 0 w 2400486"/>
              <a:gd name="connsiteY0" fmla="*/ 0 h 1694584"/>
              <a:gd name="connsiteX1" fmla="*/ 12427 w 2400486"/>
              <a:gd name="connsiteY1" fmla="*/ 1426229 h 1694584"/>
              <a:gd name="connsiteX2" fmla="*/ 156291 w 2400486"/>
              <a:gd name="connsiteY2" fmla="*/ 1557225 h 1694584"/>
              <a:gd name="connsiteX3" fmla="*/ 2294845 w 2400486"/>
              <a:gd name="connsiteY3" fmla="*/ 1557785 h 1694584"/>
              <a:gd name="connsiteX4" fmla="*/ 2389378 w 2400486"/>
              <a:gd name="connsiteY4" fmla="*/ 1694582 h 1694584"/>
              <a:gd name="connsiteX0" fmla="*/ 0 w 2408231"/>
              <a:gd name="connsiteY0" fmla="*/ 0 h 1749271"/>
              <a:gd name="connsiteX1" fmla="*/ 12427 w 2408231"/>
              <a:gd name="connsiteY1" fmla="*/ 1426229 h 1749271"/>
              <a:gd name="connsiteX2" fmla="*/ 156291 w 2408231"/>
              <a:gd name="connsiteY2" fmla="*/ 1557225 h 1749271"/>
              <a:gd name="connsiteX3" fmla="*/ 2294845 w 2408231"/>
              <a:gd name="connsiteY3" fmla="*/ 1557785 h 1749271"/>
              <a:gd name="connsiteX4" fmla="*/ 2401531 w 2408231"/>
              <a:gd name="connsiteY4" fmla="*/ 1749270 h 1749271"/>
              <a:gd name="connsiteX0" fmla="*/ 0 w 2402036"/>
              <a:gd name="connsiteY0" fmla="*/ 0 h 1749271"/>
              <a:gd name="connsiteX1" fmla="*/ 12427 w 2402036"/>
              <a:gd name="connsiteY1" fmla="*/ 1426229 h 1749271"/>
              <a:gd name="connsiteX2" fmla="*/ 156291 w 2402036"/>
              <a:gd name="connsiteY2" fmla="*/ 1557225 h 1749271"/>
              <a:gd name="connsiteX3" fmla="*/ 2264461 w 2402036"/>
              <a:gd name="connsiteY3" fmla="*/ 1551709 h 1749271"/>
              <a:gd name="connsiteX4" fmla="*/ 2401531 w 2402036"/>
              <a:gd name="connsiteY4" fmla="*/ 1749270 h 1749271"/>
              <a:gd name="connsiteX0" fmla="*/ 0 w 2402036"/>
              <a:gd name="connsiteY0" fmla="*/ 0 h 1749271"/>
              <a:gd name="connsiteX1" fmla="*/ 143100 w 2402036"/>
              <a:gd name="connsiteY1" fmla="*/ 1385393 h 1749271"/>
              <a:gd name="connsiteX2" fmla="*/ 156291 w 2402036"/>
              <a:gd name="connsiteY2" fmla="*/ 1557225 h 1749271"/>
              <a:gd name="connsiteX3" fmla="*/ 2264461 w 2402036"/>
              <a:gd name="connsiteY3" fmla="*/ 1551709 h 1749271"/>
              <a:gd name="connsiteX4" fmla="*/ 2401531 w 2402036"/>
              <a:gd name="connsiteY4" fmla="*/ 1749270 h 1749271"/>
              <a:gd name="connsiteX0" fmla="*/ 0 w 2402036"/>
              <a:gd name="connsiteY0" fmla="*/ 0 h 1749271"/>
              <a:gd name="connsiteX1" fmla="*/ 4260 w 2402036"/>
              <a:gd name="connsiteY1" fmla="*/ 1385393 h 1749271"/>
              <a:gd name="connsiteX2" fmla="*/ 156291 w 2402036"/>
              <a:gd name="connsiteY2" fmla="*/ 1557225 h 1749271"/>
              <a:gd name="connsiteX3" fmla="*/ 2264461 w 2402036"/>
              <a:gd name="connsiteY3" fmla="*/ 1551709 h 1749271"/>
              <a:gd name="connsiteX4" fmla="*/ 2401531 w 2402036"/>
              <a:gd name="connsiteY4" fmla="*/ 1749270 h 1749271"/>
              <a:gd name="connsiteX0" fmla="*/ 0 w 2401531"/>
              <a:gd name="connsiteY0" fmla="*/ 0 h 1749271"/>
              <a:gd name="connsiteX1" fmla="*/ 4260 w 2401531"/>
              <a:gd name="connsiteY1" fmla="*/ 1385393 h 1749271"/>
              <a:gd name="connsiteX2" fmla="*/ 156291 w 2401531"/>
              <a:gd name="connsiteY2" fmla="*/ 1557225 h 1749271"/>
              <a:gd name="connsiteX3" fmla="*/ 2264461 w 2401531"/>
              <a:gd name="connsiteY3" fmla="*/ 1551709 h 1749271"/>
              <a:gd name="connsiteX4" fmla="*/ 2401531 w 2401531"/>
              <a:gd name="connsiteY4" fmla="*/ 1749270 h 1749271"/>
              <a:gd name="connsiteX0" fmla="*/ 0 w 2412245"/>
              <a:gd name="connsiteY0" fmla="*/ 0 h 1761804"/>
              <a:gd name="connsiteX1" fmla="*/ 4260 w 2412245"/>
              <a:gd name="connsiteY1" fmla="*/ 1385393 h 1761804"/>
              <a:gd name="connsiteX2" fmla="*/ 156291 w 2412245"/>
              <a:gd name="connsiteY2" fmla="*/ 1557225 h 1761804"/>
              <a:gd name="connsiteX3" fmla="*/ 2264461 w 2412245"/>
              <a:gd name="connsiteY3" fmla="*/ 1551709 h 1761804"/>
              <a:gd name="connsiteX4" fmla="*/ 2401531 w 2412245"/>
              <a:gd name="connsiteY4" fmla="*/ 1749270 h 1761804"/>
              <a:gd name="connsiteX5" fmla="*/ 2403425 w 2412245"/>
              <a:gd name="connsiteY5" fmla="*/ 1741301 h 1761804"/>
              <a:gd name="connsiteX0" fmla="*/ 0 w 2417239"/>
              <a:gd name="connsiteY0" fmla="*/ 0 h 1839342"/>
              <a:gd name="connsiteX1" fmla="*/ 4260 w 2417239"/>
              <a:gd name="connsiteY1" fmla="*/ 1385393 h 1839342"/>
              <a:gd name="connsiteX2" fmla="*/ 156291 w 2417239"/>
              <a:gd name="connsiteY2" fmla="*/ 1557225 h 1839342"/>
              <a:gd name="connsiteX3" fmla="*/ 2264461 w 2417239"/>
              <a:gd name="connsiteY3" fmla="*/ 1551709 h 1839342"/>
              <a:gd name="connsiteX4" fmla="*/ 2401531 w 2417239"/>
              <a:gd name="connsiteY4" fmla="*/ 1749270 h 1839342"/>
              <a:gd name="connsiteX5" fmla="*/ 2415675 w 2417239"/>
              <a:gd name="connsiteY5" fmla="*/ 1839309 h 1839342"/>
              <a:gd name="connsiteX0" fmla="*/ 0 w 2415675"/>
              <a:gd name="connsiteY0" fmla="*/ 0 h 1839323"/>
              <a:gd name="connsiteX1" fmla="*/ 4260 w 2415675"/>
              <a:gd name="connsiteY1" fmla="*/ 1385393 h 1839323"/>
              <a:gd name="connsiteX2" fmla="*/ 156291 w 2415675"/>
              <a:gd name="connsiteY2" fmla="*/ 1557225 h 1839323"/>
              <a:gd name="connsiteX3" fmla="*/ 2264461 w 2415675"/>
              <a:gd name="connsiteY3" fmla="*/ 1551709 h 1839323"/>
              <a:gd name="connsiteX4" fmla="*/ 2389280 w 2415675"/>
              <a:gd name="connsiteY4" fmla="*/ 1667597 h 1839323"/>
              <a:gd name="connsiteX5" fmla="*/ 2415675 w 2415675"/>
              <a:gd name="connsiteY5" fmla="*/ 1839309 h 1839323"/>
              <a:gd name="connsiteX0" fmla="*/ 0 w 2415675"/>
              <a:gd name="connsiteY0" fmla="*/ 0 h 1839344"/>
              <a:gd name="connsiteX1" fmla="*/ 4260 w 2415675"/>
              <a:gd name="connsiteY1" fmla="*/ 1385393 h 1839344"/>
              <a:gd name="connsiteX2" fmla="*/ 156291 w 2415675"/>
              <a:gd name="connsiteY2" fmla="*/ 1557225 h 1839344"/>
              <a:gd name="connsiteX3" fmla="*/ 2264461 w 2415675"/>
              <a:gd name="connsiteY3" fmla="*/ 1551709 h 1839344"/>
              <a:gd name="connsiteX4" fmla="*/ 2389280 w 2415675"/>
              <a:gd name="connsiteY4" fmla="*/ 1667597 h 1839344"/>
              <a:gd name="connsiteX5" fmla="*/ 2415675 w 2415675"/>
              <a:gd name="connsiteY5" fmla="*/ 1839309 h 1839344"/>
              <a:gd name="connsiteX0" fmla="*/ 0 w 2415675"/>
              <a:gd name="connsiteY0" fmla="*/ 0 h 1839342"/>
              <a:gd name="connsiteX1" fmla="*/ 4260 w 2415675"/>
              <a:gd name="connsiteY1" fmla="*/ 1385393 h 1839342"/>
              <a:gd name="connsiteX2" fmla="*/ 156291 w 2415675"/>
              <a:gd name="connsiteY2" fmla="*/ 1557225 h 1839342"/>
              <a:gd name="connsiteX3" fmla="*/ 2264461 w 2415675"/>
              <a:gd name="connsiteY3" fmla="*/ 1551709 h 1839342"/>
              <a:gd name="connsiteX4" fmla="*/ 2401530 w 2415675"/>
              <a:gd name="connsiteY4" fmla="*/ 1663513 h 1839342"/>
              <a:gd name="connsiteX5" fmla="*/ 2415675 w 2415675"/>
              <a:gd name="connsiteY5" fmla="*/ 1839309 h 1839342"/>
              <a:gd name="connsiteX0" fmla="*/ 0 w 2402318"/>
              <a:gd name="connsiteY0" fmla="*/ 0 h 1760230"/>
              <a:gd name="connsiteX1" fmla="*/ 4260 w 2402318"/>
              <a:gd name="connsiteY1" fmla="*/ 1385393 h 1760230"/>
              <a:gd name="connsiteX2" fmla="*/ 156291 w 2402318"/>
              <a:gd name="connsiteY2" fmla="*/ 1557225 h 1760230"/>
              <a:gd name="connsiteX3" fmla="*/ 2264461 w 2402318"/>
              <a:gd name="connsiteY3" fmla="*/ 1551709 h 1760230"/>
              <a:gd name="connsiteX4" fmla="*/ 2401530 w 2402318"/>
              <a:gd name="connsiteY4" fmla="*/ 1663513 h 1760230"/>
              <a:gd name="connsiteX5" fmla="*/ 2399341 w 2402318"/>
              <a:gd name="connsiteY5" fmla="*/ 1757636 h 1760230"/>
              <a:gd name="connsiteX0" fmla="*/ 0 w 2403424"/>
              <a:gd name="connsiteY0" fmla="*/ 0 h 1754020"/>
              <a:gd name="connsiteX1" fmla="*/ 4260 w 2403424"/>
              <a:gd name="connsiteY1" fmla="*/ 1385393 h 1754020"/>
              <a:gd name="connsiteX2" fmla="*/ 156291 w 2403424"/>
              <a:gd name="connsiteY2" fmla="*/ 1557225 h 1754020"/>
              <a:gd name="connsiteX3" fmla="*/ 2264461 w 2403424"/>
              <a:gd name="connsiteY3" fmla="*/ 1551709 h 1754020"/>
              <a:gd name="connsiteX4" fmla="*/ 2401530 w 2403424"/>
              <a:gd name="connsiteY4" fmla="*/ 1663513 h 1754020"/>
              <a:gd name="connsiteX5" fmla="*/ 2403424 w 2403424"/>
              <a:gd name="connsiteY5" fmla="*/ 1749468 h 1754020"/>
              <a:gd name="connsiteX0" fmla="*/ 0 w 2403424"/>
              <a:gd name="connsiteY0" fmla="*/ 0 h 1754020"/>
              <a:gd name="connsiteX1" fmla="*/ 4260 w 2403424"/>
              <a:gd name="connsiteY1" fmla="*/ 1385393 h 1754020"/>
              <a:gd name="connsiteX2" fmla="*/ 156291 w 2403424"/>
              <a:gd name="connsiteY2" fmla="*/ 1557225 h 1754020"/>
              <a:gd name="connsiteX3" fmla="*/ 2264461 w 2403424"/>
              <a:gd name="connsiteY3" fmla="*/ 1551709 h 1754020"/>
              <a:gd name="connsiteX4" fmla="*/ 2401530 w 2403424"/>
              <a:gd name="connsiteY4" fmla="*/ 1663513 h 1754020"/>
              <a:gd name="connsiteX5" fmla="*/ 2403424 w 2403424"/>
              <a:gd name="connsiteY5" fmla="*/ 1749468 h 1754020"/>
              <a:gd name="connsiteX0" fmla="*/ 0 w 2403424"/>
              <a:gd name="connsiteY0" fmla="*/ 0 h 1754020"/>
              <a:gd name="connsiteX1" fmla="*/ 4260 w 2403424"/>
              <a:gd name="connsiteY1" fmla="*/ 1385393 h 1754020"/>
              <a:gd name="connsiteX2" fmla="*/ 156291 w 2403424"/>
              <a:gd name="connsiteY2" fmla="*/ 1557225 h 1754020"/>
              <a:gd name="connsiteX3" fmla="*/ 2264461 w 2403424"/>
              <a:gd name="connsiteY3" fmla="*/ 1568044 h 1754020"/>
              <a:gd name="connsiteX4" fmla="*/ 2401530 w 2403424"/>
              <a:gd name="connsiteY4" fmla="*/ 1663513 h 1754020"/>
              <a:gd name="connsiteX5" fmla="*/ 2403424 w 2403424"/>
              <a:gd name="connsiteY5" fmla="*/ 1749468 h 1754020"/>
              <a:gd name="connsiteX0" fmla="*/ 0 w 2403424"/>
              <a:gd name="connsiteY0" fmla="*/ 0 h 1842439"/>
              <a:gd name="connsiteX1" fmla="*/ 4260 w 2403424"/>
              <a:gd name="connsiteY1" fmla="*/ 1473812 h 1842439"/>
              <a:gd name="connsiteX2" fmla="*/ 156291 w 2403424"/>
              <a:gd name="connsiteY2" fmla="*/ 1645644 h 1842439"/>
              <a:gd name="connsiteX3" fmla="*/ 2264461 w 2403424"/>
              <a:gd name="connsiteY3" fmla="*/ 1656463 h 1842439"/>
              <a:gd name="connsiteX4" fmla="*/ 2401530 w 2403424"/>
              <a:gd name="connsiteY4" fmla="*/ 1751932 h 1842439"/>
              <a:gd name="connsiteX5" fmla="*/ 2403424 w 2403424"/>
              <a:gd name="connsiteY5" fmla="*/ 1837887 h 1842439"/>
              <a:gd name="connsiteX0" fmla="*/ 0 w 2403424"/>
              <a:gd name="connsiteY0" fmla="*/ 0 h 1802249"/>
              <a:gd name="connsiteX1" fmla="*/ 4260 w 2403424"/>
              <a:gd name="connsiteY1" fmla="*/ 1433622 h 1802249"/>
              <a:gd name="connsiteX2" fmla="*/ 156291 w 2403424"/>
              <a:gd name="connsiteY2" fmla="*/ 1605454 h 1802249"/>
              <a:gd name="connsiteX3" fmla="*/ 2264461 w 2403424"/>
              <a:gd name="connsiteY3" fmla="*/ 1616273 h 1802249"/>
              <a:gd name="connsiteX4" fmla="*/ 2401530 w 2403424"/>
              <a:gd name="connsiteY4" fmla="*/ 1711742 h 1802249"/>
              <a:gd name="connsiteX5" fmla="*/ 2403424 w 2403424"/>
              <a:gd name="connsiteY5" fmla="*/ 1797697 h 1802249"/>
              <a:gd name="connsiteX0" fmla="*/ 0 w 2403424"/>
              <a:gd name="connsiteY0" fmla="*/ 0 h 1857158"/>
              <a:gd name="connsiteX1" fmla="*/ 4260 w 2403424"/>
              <a:gd name="connsiteY1" fmla="*/ 1433622 h 1857158"/>
              <a:gd name="connsiteX2" fmla="*/ 156291 w 2403424"/>
              <a:gd name="connsiteY2" fmla="*/ 1605454 h 1857158"/>
              <a:gd name="connsiteX3" fmla="*/ 2264461 w 2403424"/>
              <a:gd name="connsiteY3" fmla="*/ 1616273 h 1857158"/>
              <a:gd name="connsiteX4" fmla="*/ 2401530 w 2403424"/>
              <a:gd name="connsiteY4" fmla="*/ 1711742 h 1857158"/>
              <a:gd name="connsiteX5" fmla="*/ 2403424 w 2403424"/>
              <a:gd name="connsiteY5" fmla="*/ 1857094 h 1857158"/>
              <a:gd name="connsiteX0" fmla="*/ 0 w 2403424"/>
              <a:gd name="connsiteY0" fmla="*/ 0 h 1860616"/>
              <a:gd name="connsiteX1" fmla="*/ 4260 w 2403424"/>
              <a:gd name="connsiteY1" fmla="*/ 1433622 h 1860616"/>
              <a:gd name="connsiteX2" fmla="*/ 156291 w 2403424"/>
              <a:gd name="connsiteY2" fmla="*/ 1605454 h 1860616"/>
              <a:gd name="connsiteX3" fmla="*/ 2264461 w 2403424"/>
              <a:gd name="connsiteY3" fmla="*/ 1616273 h 1860616"/>
              <a:gd name="connsiteX4" fmla="*/ 2398462 w 2403424"/>
              <a:gd name="connsiteY4" fmla="*/ 1767180 h 1860616"/>
              <a:gd name="connsiteX5" fmla="*/ 2403424 w 2403424"/>
              <a:gd name="connsiteY5" fmla="*/ 1857094 h 1860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03424" h="1860616">
                <a:moveTo>
                  <a:pt x="0" y="0"/>
                </a:moveTo>
                <a:cubicBezTo>
                  <a:pt x="1323" y="314854"/>
                  <a:pt x="556" y="1136760"/>
                  <a:pt x="4260" y="1433622"/>
                </a:cubicBezTo>
                <a:cubicBezTo>
                  <a:pt x="4789" y="1535787"/>
                  <a:pt x="51039" y="1595418"/>
                  <a:pt x="156291" y="1605454"/>
                </a:cubicBezTo>
                <a:lnTo>
                  <a:pt x="2264461" y="1616273"/>
                </a:lnTo>
                <a:cubicBezTo>
                  <a:pt x="2401554" y="1616746"/>
                  <a:pt x="2398463" y="1767842"/>
                  <a:pt x="2398462" y="1767180"/>
                </a:cubicBezTo>
                <a:cubicBezTo>
                  <a:pt x="2401206" y="1884536"/>
                  <a:pt x="2403030" y="1858754"/>
                  <a:pt x="2403424" y="1857094"/>
                </a:cubicBezTo>
              </a:path>
            </a:pathLst>
          </a:custGeom>
          <a:ln w="12700">
            <a:solidFill>
              <a:srgbClr val="A0BB32"/>
            </a:solidFill>
            <a:prstDash val="dash"/>
          </a:ln>
          <a:effectLst>
            <a:glow rad="25400">
              <a:schemeClr val="bg1">
                <a:alpha val="8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6" name="テキスト ボックス 295"/>
          <p:cNvSpPr txBox="1"/>
          <p:nvPr/>
        </p:nvSpPr>
        <p:spPr>
          <a:xfrm>
            <a:off x="4423449" y="5196808"/>
            <a:ext cx="2845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1200" dirty="0" smtClean="0">
                <a:solidFill>
                  <a:srgbClr val="539E32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#0</a:t>
            </a:r>
            <a:endParaRPr kumimoji="1" lang="ja-JP" altLang="en-US" sz="1200" dirty="0">
              <a:solidFill>
                <a:srgbClr val="539E32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grpSp>
        <p:nvGrpSpPr>
          <p:cNvPr id="200" name="図形グループ 199"/>
          <p:cNvGrpSpPr/>
          <p:nvPr/>
        </p:nvGrpSpPr>
        <p:grpSpPr>
          <a:xfrm>
            <a:off x="3463386" y="4866136"/>
            <a:ext cx="2212221" cy="126075"/>
            <a:chOff x="3463386" y="4658537"/>
            <a:chExt cx="2212221" cy="126075"/>
          </a:xfrm>
        </p:grpSpPr>
        <p:sp>
          <p:nvSpPr>
            <p:cNvPr id="195" name="テキスト ボックス 194"/>
            <p:cNvSpPr txBox="1"/>
            <p:nvPr/>
          </p:nvSpPr>
          <p:spPr>
            <a:xfrm>
              <a:off x="4388403" y="4658537"/>
              <a:ext cx="36174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lag0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196" name="図形グループ 195"/>
            <p:cNvGrpSpPr/>
            <p:nvPr/>
          </p:nvGrpSpPr>
          <p:grpSpPr>
            <a:xfrm flipV="1">
              <a:off x="3463386" y="4663671"/>
              <a:ext cx="2212221" cy="120941"/>
              <a:chOff x="3841546" y="4505615"/>
              <a:chExt cx="2212221" cy="120941"/>
            </a:xfrm>
          </p:grpSpPr>
          <p:sp>
            <p:nvSpPr>
              <p:cNvPr id="197" name="円/楕円 283"/>
              <p:cNvSpPr/>
              <p:nvPr/>
            </p:nvSpPr>
            <p:spPr>
              <a:xfrm rot="10800000" flipH="1">
                <a:off x="5864860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198" name="直線コネクタ 197"/>
              <p:cNvCxnSpPr>
                <a:stCxn id="197" idx="0"/>
                <a:endCxn id="199" idx="0"/>
              </p:cNvCxnSpPr>
              <p:nvPr/>
            </p:nvCxnSpPr>
            <p:spPr>
              <a:xfrm flipH="1">
                <a:off x="4030453" y="4626556"/>
                <a:ext cx="1834407" cy="0"/>
              </a:xfrm>
              <a:prstGeom prst="line">
                <a:avLst/>
              </a:prstGeom>
              <a:ln w="25400" cap="rnd" cmpd="sng">
                <a:solidFill>
                  <a:srgbClr val="479D41">
                    <a:alpha val="25000"/>
                  </a:srgb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円/楕円 283"/>
              <p:cNvSpPr/>
              <p:nvPr/>
            </p:nvSpPr>
            <p:spPr>
              <a:xfrm rot="10800000">
                <a:off x="3841546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grpSp>
        <p:nvGrpSpPr>
          <p:cNvPr id="67" name="図形グループ 66"/>
          <p:cNvGrpSpPr/>
          <p:nvPr/>
        </p:nvGrpSpPr>
        <p:grpSpPr>
          <a:xfrm>
            <a:off x="3463386" y="4188340"/>
            <a:ext cx="2212221" cy="141950"/>
            <a:chOff x="3841546" y="4484606"/>
            <a:chExt cx="2212221" cy="141950"/>
          </a:xfrm>
        </p:grpSpPr>
        <p:sp>
          <p:nvSpPr>
            <p:cNvPr id="176" name="テキスト ボックス 175"/>
            <p:cNvSpPr txBox="1"/>
            <p:nvPr/>
          </p:nvSpPr>
          <p:spPr>
            <a:xfrm>
              <a:off x="4767236" y="4484606"/>
              <a:ext cx="36174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lag0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65" name="図形グループ 64"/>
            <p:cNvGrpSpPr/>
            <p:nvPr/>
          </p:nvGrpSpPr>
          <p:grpSpPr>
            <a:xfrm>
              <a:off x="3841546" y="4505615"/>
              <a:ext cx="2212221" cy="120941"/>
              <a:chOff x="3841546" y="4505615"/>
              <a:chExt cx="2212221" cy="120941"/>
            </a:xfrm>
          </p:grpSpPr>
          <p:sp>
            <p:nvSpPr>
              <p:cNvPr id="174" name="円/楕円 283"/>
              <p:cNvSpPr/>
              <p:nvPr/>
            </p:nvSpPr>
            <p:spPr>
              <a:xfrm rot="10800000" flipH="1">
                <a:off x="5864860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175" name="直線コネクタ 174"/>
              <p:cNvCxnSpPr>
                <a:stCxn id="174" idx="0"/>
                <a:endCxn id="192" idx="0"/>
              </p:cNvCxnSpPr>
              <p:nvPr/>
            </p:nvCxnSpPr>
            <p:spPr>
              <a:xfrm flipH="1">
                <a:off x="4030453" y="4626556"/>
                <a:ext cx="1834407" cy="0"/>
              </a:xfrm>
              <a:prstGeom prst="line">
                <a:avLst/>
              </a:prstGeom>
              <a:ln w="25400" cap="rnd" cmpd="sng">
                <a:solidFill>
                  <a:srgbClr val="479D41">
                    <a:alpha val="25000"/>
                  </a:srgb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円/楕円 283"/>
              <p:cNvSpPr/>
              <p:nvPr/>
            </p:nvSpPr>
            <p:spPr>
              <a:xfrm rot="10800000">
                <a:off x="3841546" y="4505615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sp>
        <p:nvSpPr>
          <p:cNvPr id="178" name="テキスト ボックス 177"/>
          <p:cNvSpPr txBox="1"/>
          <p:nvPr/>
        </p:nvSpPr>
        <p:spPr>
          <a:xfrm>
            <a:off x="3157354" y="1823810"/>
            <a:ext cx="483088" cy="180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en-US" altLang="ja-JP" sz="1170" dirty="0" smtClean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.</a:t>
            </a:r>
            <a:r>
              <a:rPr lang="en-US" altLang="ja-JP" sz="117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1</a:t>
            </a:r>
            <a:r>
              <a:rPr lang="en-US" altLang="ja-JP" sz="1200" baseline="30000" dirty="0" smtClean="0">
                <a:solidFill>
                  <a:srgbClr val="DB598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rPr>
              <a:t>10</a:t>
            </a:r>
            <a:endParaRPr kumimoji="1" lang="ja-JP" altLang="en-US" sz="1200" baseline="30000" dirty="0">
              <a:solidFill>
                <a:srgbClr val="DB5988"/>
              </a:solidFill>
              <a:effectLst>
                <a:glow rad="76200">
                  <a:schemeClr val="bg1"/>
                </a:glow>
              </a:effectLst>
              <a:latin typeface="cmtt10"/>
              <a:cs typeface="cmtt10"/>
            </a:endParaRPr>
          </a:p>
        </p:txBody>
      </p:sp>
      <p:grpSp>
        <p:nvGrpSpPr>
          <p:cNvPr id="297" name="図形グループ 296"/>
          <p:cNvGrpSpPr/>
          <p:nvPr/>
        </p:nvGrpSpPr>
        <p:grpSpPr>
          <a:xfrm>
            <a:off x="2387810" y="4506846"/>
            <a:ext cx="1103319" cy="173894"/>
            <a:chOff x="1031235" y="2356900"/>
            <a:chExt cx="1103319" cy="173894"/>
          </a:xfrm>
        </p:grpSpPr>
        <p:sp>
          <p:nvSpPr>
            <p:cNvPr id="298" name="テキスト ボックス 297"/>
            <p:cNvSpPr txBox="1"/>
            <p:nvPr/>
          </p:nvSpPr>
          <p:spPr>
            <a:xfrm>
              <a:off x="1031235" y="2356900"/>
              <a:ext cx="932580" cy="173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93000"/>
                </a:lnSpc>
              </a:pPr>
              <a:r>
                <a:rPr lang="en-US" altLang="ja-JP" sz="1180" dirty="0" smtClean="0">
                  <a:solidFill>
                    <a:schemeClr val="bg1">
                      <a:lumMod val="50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tap-id</a:t>
              </a:r>
            </a:p>
          </p:txBody>
        </p:sp>
        <p:cxnSp>
          <p:nvCxnSpPr>
            <p:cNvPr id="299" name="直線コネクタ 298"/>
            <p:cNvCxnSpPr/>
            <p:nvPr/>
          </p:nvCxnSpPr>
          <p:spPr>
            <a:xfrm flipH="1">
              <a:off x="2005129" y="2457361"/>
              <a:ext cx="129425" cy="0"/>
            </a:xfrm>
            <a:prstGeom prst="line">
              <a:avLst/>
            </a:prstGeom>
            <a:ln w="12700" cap="sq" cmpd="sng">
              <a:solidFill>
                <a:schemeClr val="tx1"/>
              </a:solidFill>
              <a:prstDash val="sysDot"/>
              <a:miter lim="800000"/>
            </a:ln>
            <a:effectLst>
              <a:glow rad="38100">
                <a:schemeClr val="bg1">
                  <a:alpha val="7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0" name="図形グループ 299"/>
          <p:cNvGrpSpPr/>
          <p:nvPr/>
        </p:nvGrpSpPr>
        <p:grpSpPr>
          <a:xfrm>
            <a:off x="2381460" y="4787029"/>
            <a:ext cx="1146501" cy="173894"/>
            <a:chOff x="1031235" y="2356900"/>
            <a:chExt cx="1146501" cy="173894"/>
          </a:xfrm>
        </p:grpSpPr>
        <p:sp>
          <p:nvSpPr>
            <p:cNvPr id="301" name="テキスト ボックス 300"/>
            <p:cNvSpPr txBox="1"/>
            <p:nvPr/>
          </p:nvSpPr>
          <p:spPr>
            <a:xfrm>
              <a:off x="1031235" y="2356900"/>
              <a:ext cx="932580" cy="173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93000"/>
                </a:lnSpc>
              </a:pPr>
              <a:r>
                <a:rPr lang="en-US" altLang="ja-JP" sz="1180" dirty="0" smtClean="0">
                  <a:solidFill>
                    <a:schemeClr val="bg1">
                      <a:lumMod val="50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mep-id</a:t>
              </a:r>
            </a:p>
          </p:txBody>
        </p:sp>
        <p:cxnSp>
          <p:nvCxnSpPr>
            <p:cNvPr id="302" name="直線コネクタ 301"/>
            <p:cNvCxnSpPr/>
            <p:nvPr/>
          </p:nvCxnSpPr>
          <p:spPr>
            <a:xfrm flipH="1">
              <a:off x="2005129" y="2457361"/>
              <a:ext cx="172607" cy="0"/>
            </a:xfrm>
            <a:prstGeom prst="line">
              <a:avLst/>
            </a:prstGeom>
            <a:ln w="12700" cap="sq" cmpd="sng">
              <a:solidFill>
                <a:schemeClr val="tx1"/>
              </a:solidFill>
              <a:prstDash val="sysDot"/>
              <a:miter lim="800000"/>
            </a:ln>
            <a:effectLst>
              <a:glow rad="38100">
                <a:schemeClr val="bg1">
                  <a:alpha val="7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5" name="図形グループ 314"/>
          <p:cNvGrpSpPr/>
          <p:nvPr/>
        </p:nvGrpSpPr>
        <p:grpSpPr>
          <a:xfrm>
            <a:off x="5653447" y="4934038"/>
            <a:ext cx="1010880" cy="173894"/>
            <a:chOff x="5228300" y="4198372"/>
            <a:chExt cx="1010880" cy="173894"/>
          </a:xfrm>
        </p:grpSpPr>
        <p:sp>
          <p:nvSpPr>
            <p:cNvPr id="318" name="テキスト ボックス 317"/>
            <p:cNvSpPr txBox="1"/>
            <p:nvPr/>
          </p:nvSpPr>
          <p:spPr>
            <a:xfrm>
              <a:off x="5620397" y="4198372"/>
              <a:ext cx="618783" cy="173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180" dirty="0" smtClean="0">
                  <a:solidFill>
                    <a:schemeClr val="bg1">
                      <a:lumMod val="50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mip</a:t>
              </a:r>
            </a:p>
          </p:txBody>
        </p:sp>
        <p:cxnSp>
          <p:nvCxnSpPr>
            <p:cNvPr id="325" name="直線コネクタ 324"/>
            <p:cNvCxnSpPr/>
            <p:nvPr/>
          </p:nvCxnSpPr>
          <p:spPr>
            <a:xfrm flipH="1">
              <a:off x="5228300" y="4298833"/>
              <a:ext cx="361139" cy="0"/>
            </a:xfrm>
            <a:prstGeom prst="line">
              <a:avLst/>
            </a:prstGeom>
            <a:ln w="12700" cap="sq" cmpd="sng">
              <a:solidFill>
                <a:schemeClr val="tx1"/>
              </a:solidFill>
              <a:prstDash val="sysDot"/>
              <a:miter lim="800000"/>
            </a:ln>
            <a:effectLst>
              <a:glow rad="38100">
                <a:schemeClr val="bg1">
                  <a:alpha val="7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2" name="円/楕円 341"/>
          <p:cNvSpPr/>
          <p:nvPr/>
        </p:nvSpPr>
        <p:spPr>
          <a:xfrm>
            <a:off x="7019947" y="5707826"/>
            <a:ext cx="218207" cy="210915"/>
          </a:xfrm>
          <a:prstGeom prst="ellipse">
            <a:avLst/>
          </a:prstGeom>
          <a:noFill/>
          <a:ln w="12700" cmpd="sng">
            <a:solidFill>
              <a:schemeClr val="tx1"/>
            </a:solidFill>
            <a:prstDash val="sysDot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45" name="図形グループ 344"/>
          <p:cNvGrpSpPr/>
          <p:nvPr/>
        </p:nvGrpSpPr>
        <p:grpSpPr>
          <a:xfrm>
            <a:off x="6411691" y="5711061"/>
            <a:ext cx="590247" cy="173894"/>
            <a:chOff x="1627133" y="2356900"/>
            <a:chExt cx="590247" cy="173894"/>
          </a:xfrm>
        </p:grpSpPr>
        <p:sp>
          <p:nvSpPr>
            <p:cNvPr id="346" name="テキスト ボックス 345"/>
            <p:cNvSpPr txBox="1"/>
            <p:nvPr/>
          </p:nvSpPr>
          <p:spPr>
            <a:xfrm>
              <a:off x="1627133" y="2356900"/>
              <a:ext cx="429808" cy="173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93000"/>
                </a:lnSpc>
              </a:pPr>
              <a:r>
                <a:rPr lang="en-US" altLang="ja-JP" sz="1180" dirty="0" smtClean="0">
                  <a:solidFill>
                    <a:schemeClr val="bg1">
                      <a:lumMod val="50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untag</a:t>
              </a:r>
            </a:p>
          </p:txBody>
        </p:sp>
        <p:cxnSp>
          <p:nvCxnSpPr>
            <p:cNvPr id="347" name="直線コネクタ 346"/>
            <p:cNvCxnSpPr/>
            <p:nvPr/>
          </p:nvCxnSpPr>
          <p:spPr>
            <a:xfrm flipH="1" flipV="1">
              <a:off x="2071763" y="2455997"/>
              <a:ext cx="145617" cy="1364"/>
            </a:xfrm>
            <a:prstGeom prst="line">
              <a:avLst/>
            </a:prstGeom>
            <a:ln w="12700" cap="sq" cmpd="sng">
              <a:solidFill>
                <a:schemeClr val="tx1"/>
              </a:solidFill>
              <a:prstDash val="sysDot"/>
              <a:miter lim="800000"/>
            </a:ln>
            <a:effectLst>
              <a:glow rad="38100">
                <a:schemeClr val="bg1">
                  <a:alpha val="7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1" name="テキスト ボックス 350"/>
          <p:cNvSpPr txBox="1"/>
          <p:nvPr/>
        </p:nvSpPr>
        <p:spPr>
          <a:xfrm>
            <a:off x="3727506" y="5676068"/>
            <a:ext cx="609910" cy="1738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altLang="ja-JP" sz="1180" dirty="0" smtClean="0">
                <a:solidFill>
                  <a:schemeClr val="bg1">
                    <a:lumMod val="50000"/>
                  </a:schemeClr>
                </a:solidFill>
                <a:effectLst>
                  <a:glow rad="76200">
                    <a:schemeClr val="bg1"/>
                  </a:glow>
                </a:effectLst>
                <a:latin typeface="Helvetica"/>
                <a:cs typeface="Helvetica"/>
              </a:rPr>
              <a:t>vlan-id</a:t>
            </a:r>
          </a:p>
        </p:txBody>
      </p:sp>
      <p:sp>
        <p:nvSpPr>
          <p:cNvPr id="362" name="テキスト ボックス 361"/>
          <p:cNvSpPr txBox="1"/>
          <p:nvPr/>
        </p:nvSpPr>
        <p:spPr>
          <a:xfrm>
            <a:off x="173486" y="164616"/>
            <a:ext cx="1850829" cy="2898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3000"/>
              </a:lnSpc>
            </a:pPr>
            <a:r>
              <a:rPr lang="en-US" altLang="ja-JP" sz="2000" dirty="0" smtClean="0">
                <a:solidFill>
                  <a:srgbClr val="FF0000"/>
                </a:solidFill>
                <a:effectLst/>
                <a:latin typeface="Helvetica"/>
                <a:cs typeface="Helvetica"/>
              </a:rPr>
              <a:t>PowerPoint</a:t>
            </a:r>
          </a:p>
        </p:txBody>
      </p:sp>
      <p:grpSp>
        <p:nvGrpSpPr>
          <p:cNvPr id="331" name="図形グループ 330"/>
          <p:cNvGrpSpPr/>
          <p:nvPr/>
        </p:nvGrpSpPr>
        <p:grpSpPr>
          <a:xfrm>
            <a:off x="2149521" y="2050239"/>
            <a:ext cx="1321996" cy="173894"/>
            <a:chOff x="1031235" y="2356900"/>
            <a:chExt cx="1321996" cy="173894"/>
          </a:xfrm>
        </p:grpSpPr>
        <p:sp>
          <p:nvSpPr>
            <p:cNvPr id="334" name="テキスト ボックス 333"/>
            <p:cNvSpPr txBox="1"/>
            <p:nvPr/>
          </p:nvSpPr>
          <p:spPr>
            <a:xfrm>
              <a:off x="1031235" y="2356900"/>
              <a:ext cx="932580" cy="173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93000"/>
                </a:lnSpc>
              </a:pPr>
              <a:r>
                <a:rPr lang="en-US" altLang="ja-JP" sz="1180" dirty="0" smtClean="0">
                  <a:solidFill>
                    <a:schemeClr val="bg1">
                      <a:lumMod val="50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L3 boundary</a:t>
              </a:r>
            </a:p>
          </p:txBody>
        </p:sp>
        <p:cxnSp>
          <p:nvCxnSpPr>
            <p:cNvPr id="338" name="直線コネクタ 337"/>
            <p:cNvCxnSpPr/>
            <p:nvPr/>
          </p:nvCxnSpPr>
          <p:spPr>
            <a:xfrm flipH="1">
              <a:off x="2005129" y="2457361"/>
              <a:ext cx="348102" cy="0"/>
            </a:xfrm>
            <a:prstGeom prst="line">
              <a:avLst/>
            </a:prstGeom>
            <a:ln w="12700" cap="sq" cmpd="sng">
              <a:solidFill>
                <a:schemeClr val="tx1"/>
              </a:solidFill>
              <a:prstDash val="sysDot"/>
              <a:miter lim="800000"/>
            </a:ln>
            <a:effectLst>
              <a:glow rad="38100">
                <a:schemeClr val="bg1">
                  <a:alpha val="7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8" name="図 507" descr="L7-serv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08" y="6001557"/>
            <a:ext cx="546147" cy="404607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539" name="図 538" descr="L1-dpi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675" y="2186261"/>
            <a:ext cx="668487" cy="494786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540" name="図 539" descr="L1-dpi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945" y="2185385"/>
            <a:ext cx="668487" cy="494786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541" name="図 540" descr="L47-cach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65" y="2179791"/>
            <a:ext cx="604463" cy="496862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548" name="図 547" descr="L47-security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437" y="3710311"/>
            <a:ext cx="571607" cy="448158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549" name="図 548" descr="L47-security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30" y="3710311"/>
            <a:ext cx="571607" cy="448158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550" name="図 549" descr="L47-security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645" y="3710311"/>
            <a:ext cx="571607" cy="448158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571" name="図 570" descr="L1-mirror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982" y="2914875"/>
            <a:ext cx="609819" cy="457564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572" name="図 571" descr="L3-cp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835" y="6064970"/>
            <a:ext cx="542172" cy="415356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574" name="図 573" descr="L7-stor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43" y="6040179"/>
            <a:ext cx="404464" cy="326112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575" name="図 574" descr="L1-tester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0" y="5974112"/>
            <a:ext cx="487771" cy="430311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grpSp>
        <p:nvGrpSpPr>
          <p:cNvPr id="46" name="図形グループ 45"/>
          <p:cNvGrpSpPr/>
          <p:nvPr/>
        </p:nvGrpSpPr>
        <p:grpSpPr>
          <a:xfrm>
            <a:off x="3464587" y="591673"/>
            <a:ext cx="339246" cy="621098"/>
            <a:chOff x="3464587" y="591673"/>
            <a:chExt cx="339246" cy="621098"/>
          </a:xfrm>
        </p:grpSpPr>
        <p:cxnSp>
          <p:nvCxnSpPr>
            <p:cNvPr id="580" name="直線コネクタ 579"/>
            <p:cNvCxnSpPr>
              <a:endCxn id="582" idx="2"/>
            </p:cNvCxnSpPr>
            <p:nvPr/>
          </p:nvCxnSpPr>
          <p:spPr>
            <a:xfrm>
              <a:off x="3633632" y="874377"/>
              <a:ext cx="578" cy="55689"/>
            </a:xfrm>
            <a:prstGeom prst="line">
              <a:avLst/>
            </a:prstGeom>
            <a:ln w="9525">
              <a:solidFill>
                <a:schemeClr val="bg1"/>
              </a:solidFill>
            </a:ln>
            <a:effectLst>
              <a:glow rad="25400">
                <a:srgbClr val="ECB830">
                  <a:alpha val="50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81" name="図 580" descr="L1-dwdm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4587" y="591673"/>
              <a:ext cx="339246" cy="282705"/>
            </a:xfrm>
            <a:prstGeom prst="rect">
              <a:avLst/>
            </a:prstGeom>
          </p:spPr>
        </p:pic>
        <p:pic>
          <p:nvPicPr>
            <p:cNvPr id="582" name="図 581" descr="L1-dwdm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464587" y="930066"/>
              <a:ext cx="339246" cy="282705"/>
            </a:xfrm>
            <a:prstGeom prst="rect">
              <a:avLst/>
            </a:prstGeom>
          </p:spPr>
        </p:pic>
      </p:grpSp>
      <p:pic>
        <p:nvPicPr>
          <p:cNvPr id="587" name="図 586" descr="L3-cloud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526" y="119555"/>
            <a:ext cx="604158" cy="358049"/>
          </a:xfrm>
          <a:prstGeom prst="rect">
            <a:avLst/>
          </a:prstGeom>
        </p:spPr>
      </p:pic>
      <p:pic>
        <p:nvPicPr>
          <p:cNvPr id="588" name="図 587" descr="L2-clou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455" y="117996"/>
            <a:ext cx="606493" cy="359608"/>
          </a:xfrm>
          <a:prstGeom prst="rect">
            <a:avLst/>
          </a:prstGeom>
        </p:spPr>
      </p:pic>
      <p:pic>
        <p:nvPicPr>
          <p:cNvPr id="589" name="図 588" descr="L7-serial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284" y="4740623"/>
            <a:ext cx="446083" cy="283552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590" name="図 589" descr="L47-outpost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856" y="4670582"/>
            <a:ext cx="279217" cy="557723"/>
          </a:xfrm>
          <a:prstGeom prst="rect">
            <a:avLst/>
          </a:prstGeom>
        </p:spPr>
      </p:pic>
      <p:pic>
        <p:nvPicPr>
          <p:cNvPr id="591" name="図 590" descr="L7-clou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82" y="6398073"/>
            <a:ext cx="604158" cy="358224"/>
          </a:xfrm>
          <a:prstGeom prst="rect">
            <a:avLst/>
          </a:prstGeom>
        </p:spPr>
      </p:pic>
      <p:pic>
        <p:nvPicPr>
          <p:cNvPr id="594" name="図 593" descr="L1-openflow-controller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439" y="2363162"/>
            <a:ext cx="522089" cy="391567"/>
          </a:xfrm>
          <a:prstGeom prst="rect">
            <a:avLst/>
          </a:prstGeom>
        </p:spPr>
      </p:pic>
      <p:pic>
        <p:nvPicPr>
          <p:cNvPr id="596" name="図 595" descr="L1-openflow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63" y="1998831"/>
            <a:ext cx="600144" cy="450109"/>
          </a:xfrm>
          <a:prstGeom prst="rect">
            <a:avLst/>
          </a:prstGeom>
        </p:spPr>
      </p:pic>
      <p:pic>
        <p:nvPicPr>
          <p:cNvPr id="597" name="図 596" descr="L1-openflow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108" y="1998831"/>
            <a:ext cx="600144" cy="450109"/>
          </a:xfrm>
          <a:prstGeom prst="rect">
            <a:avLst/>
          </a:prstGeom>
        </p:spPr>
      </p:pic>
      <p:grpSp>
        <p:nvGrpSpPr>
          <p:cNvPr id="604" name="図形グループ 603"/>
          <p:cNvGrpSpPr/>
          <p:nvPr/>
        </p:nvGrpSpPr>
        <p:grpSpPr>
          <a:xfrm>
            <a:off x="3688053" y="113327"/>
            <a:ext cx="1087004" cy="342127"/>
            <a:chOff x="7580824" y="2982932"/>
            <a:chExt cx="1087004" cy="342127"/>
          </a:xfrm>
        </p:grpSpPr>
        <p:pic>
          <p:nvPicPr>
            <p:cNvPr id="605" name="図 604" descr="L3-icon-cloud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824" y="2982932"/>
              <a:ext cx="260187" cy="174346"/>
            </a:xfrm>
            <a:prstGeom prst="rect">
              <a:avLst/>
            </a:prstGeom>
          </p:spPr>
        </p:pic>
        <p:sp>
          <p:nvSpPr>
            <p:cNvPr id="606" name="テキスト ボックス 605"/>
            <p:cNvSpPr txBox="1"/>
            <p:nvPr/>
          </p:nvSpPr>
          <p:spPr>
            <a:xfrm>
              <a:off x="7852312" y="2992237"/>
              <a:ext cx="815516" cy="3328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altLang="ja-JP" sz="1340" dirty="0" smtClean="0">
                  <a:solidFill>
                    <a:srgbClr val="FF000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transit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1170" dirty="0" smtClean="0">
                  <a:solidFill>
                    <a:srgbClr val="A71C37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net_addr</a:t>
              </a:r>
            </a:p>
          </p:txBody>
        </p:sp>
      </p:grpSp>
      <p:grpSp>
        <p:nvGrpSpPr>
          <p:cNvPr id="607" name="図形グループ 606"/>
          <p:cNvGrpSpPr/>
          <p:nvPr/>
        </p:nvGrpSpPr>
        <p:grpSpPr>
          <a:xfrm>
            <a:off x="5559661" y="110774"/>
            <a:ext cx="1369924" cy="342127"/>
            <a:chOff x="7580824" y="2982932"/>
            <a:chExt cx="1369924" cy="342127"/>
          </a:xfrm>
        </p:grpSpPr>
        <p:pic>
          <p:nvPicPr>
            <p:cNvPr id="608" name="図 607" descr="L3-icon-cloud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824" y="2982932"/>
              <a:ext cx="260187" cy="174346"/>
            </a:xfrm>
            <a:prstGeom prst="rect">
              <a:avLst/>
            </a:prstGeom>
          </p:spPr>
        </p:pic>
        <p:sp>
          <p:nvSpPr>
            <p:cNvPr id="609" name="テキスト ボックス 608"/>
            <p:cNvSpPr txBox="1"/>
            <p:nvPr/>
          </p:nvSpPr>
          <p:spPr>
            <a:xfrm>
              <a:off x="7852312" y="2992237"/>
              <a:ext cx="1098436" cy="3328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altLang="ja-JP" sz="1340" dirty="0" smtClean="0">
                  <a:solidFill>
                    <a:srgbClr val="FF000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public-peer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1170" dirty="0" smtClean="0">
                  <a:solidFill>
                    <a:srgbClr val="A71C37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net_addr</a:t>
              </a:r>
            </a:p>
          </p:txBody>
        </p:sp>
      </p:grpSp>
      <p:grpSp>
        <p:nvGrpSpPr>
          <p:cNvPr id="610" name="図形グループ 609"/>
          <p:cNvGrpSpPr/>
          <p:nvPr/>
        </p:nvGrpSpPr>
        <p:grpSpPr>
          <a:xfrm>
            <a:off x="2135862" y="6376808"/>
            <a:ext cx="967355" cy="301890"/>
            <a:chOff x="1253650" y="896706"/>
            <a:chExt cx="967355" cy="301890"/>
          </a:xfrm>
        </p:grpSpPr>
        <p:pic>
          <p:nvPicPr>
            <p:cNvPr id="611" name="図 610" descr="L7-icon-server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650" y="909154"/>
              <a:ext cx="211775" cy="220762"/>
            </a:xfrm>
            <a:prstGeom prst="rect">
              <a:avLst/>
            </a:prstGeom>
          </p:spPr>
        </p:pic>
        <p:sp>
          <p:nvSpPr>
            <p:cNvPr id="612" name="テキスト ボックス 611"/>
            <p:cNvSpPr txBox="1"/>
            <p:nvPr/>
          </p:nvSpPr>
          <p:spPr>
            <a:xfrm>
              <a:off x="1490116" y="896706"/>
              <a:ext cx="730889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server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613" name="図形グループ 612"/>
          <p:cNvGrpSpPr/>
          <p:nvPr/>
        </p:nvGrpSpPr>
        <p:grpSpPr>
          <a:xfrm>
            <a:off x="1234154" y="6379023"/>
            <a:ext cx="967355" cy="301890"/>
            <a:chOff x="1253650" y="896706"/>
            <a:chExt cx="967355" cy="301890"/>
          </a:xfrm>
        </p:grpSpPr>
        <p:pic>
          <p:nvPicPr>
            <p:cNvPr id="614" name="図 613" descr="L7-icon-server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650" y="909154"/>
              <a:ext cx="211775" cy="220762"/>
            </a:xfrm>
            <a:prstGeom prst="rect">
              <a:avLst/>
            </a:prstGeom>
          </p:spPr>
        </p:pic>
        <p:sp>
          <p:nvSpPr>
            <p:cNvPr id="615" name="テキスト ボックス 614"/>
            <p:cNvSpPr txBox="1"/>
            <p:nvPr/>
          </p:nvSpPr>
          <p:spPr>
            <a:xfrm>
              <a:off x="1490116" y="896706"/>
              <a:ext cx="730889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storage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616" name="図形グループ 615"/>
          <p:cNvGrpSpPr/>
          <p:nvPr/>
        </p:nvGrpSpPr>
        <p:grpSpPr>
          <a:xfrm>
            <a:off x="3012067" y="6387142"/>
            <a:ext cx="939074" cy="301890"/>
            <a:chOff x="5668068" y="1590893"/>
            <a:chExt cx="939074" cy="301890"/>
          </a:xfrm>
        </p:grpSpPr>
        <p:pic>
          <p:nvPicPr>
            <p:cNvPr id="617" name="図 616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668068" y="1612848"/>
              <a:ext cx="240243" cy="186856"/>
            </a:xfrm>
            <a:prstGeom prst="rect">
              <a:avLst/>
            </a:prstGeom>
          </p:spPr>
        </p:pic>
        <p:sp>
          <p:nvSpPr>
            <p:cNvPr id="618" name="テキスト ボックス 617"/>
            <p:cNvSpPr txBox="1"/>
            <p:nvPr/>
          </p:nvSpPr>
          <p:spPr>
            <a:xfrm>
              <a:off x="5938997" y="1590893"/>
              <a:ext cx="668145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tester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619" name="図形グループ 618"/>
          <p:cNvGrpSpPr/>
          <p:nvPr/>
        </p:nvGrpSpPr>
        <p:grpSpPr>
          <a:xfrm>
            <a:off x="2425910" y="5101046"/>
            <a:ext cx="891281" cy="301890"/>
            <a:chOff x="1053447" y="3792965"/>
            <a:chExt cx="891281" cy="301890"/>
          </a:xfrm>
        </p:grpSpPr>
        <p:pic>
          <p:nvPicPr>
            <p:cNvPr id="620" name="図 619" descr="L2-icon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447" y="3815919"/>
              <a:ext cx="240243" cy="187537"/>
            </a:xfrm>
            <a:prstGeom prst="rect">
              <a:avLst/>
            </a:prstGeom>
          </p:spPr>
        </p:pic>
        <p:sp>
          <p:nvSpPr>
            <p:cNvPr id="621" name="テキスト ボックス 620"/>
            <p:cNvSpPr txBox="1"/>
            <p:nvPr/>
          </p:nvSpPr>
          <p:spPr>
            <a:xfrm>
              <a:off x="1324376" y="3792965"/>
              <a:ext cx="620352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switch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622" name="図形グループ 621"/>
          <p:cNvGrpSpPr/>
          <p:nvPr/>
        </p:nvGrpSpPr>
        <p:grpSpPr>
          <a:xfrm>
            <a:off x="7334448" y="1896586"/>
            <a:ext cx="1202599" cy="301890"/>
            <a:chOff x="2807242" y="6248466"/>
            <a:chExt cx="1202599" cy="301890"/>
          </a:xfrm>
        </p:grpSpPr>
        <p:pic>
          <p:nvPicPr>
            <p:cNvPr id="623" name="図 622" descr="L1-icon-openflow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242" y="6282513"/>
              <a:ext cx="210549" cy="176174"/>
            </a:xfrm>
            <a:prstGeom prst="rect">
              <a:avLst/>
            </a:prstGeom>
          </p:spPr>
        </p:pic>
        <p:sp>
          <p:nvSpPr>
            <p:cNvPr id="624" name="テキスト ボックス 623"/>
            <p:cNvSpPr txBox="1"/>
            <p:nvPr/>
          </p:nvSpPr>
          <p:spPr>
            <a:xfrm>
              <a:off x="3043709" y="6248466"/>
              <a:ext cx="966132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openflow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628" name="図形グループ 627"/>
          <p:cNvGrpSpPr/>
          <p:nvPr/>
        </p:nvGrpSpPr>
        <p:grpSpPr>
          <a:xfrm>
            <a:off x="6735457" y="6493026"/>
            <a:ext cx="725848" cy="188118"/>
            <a:chOff x="8023438" y="1659489"/>
            <a:chExt cx="725848" cy="188118"/>
          </a:xfrm>
        </p:grpSpPr>
        <p:pic>
          <p:nvPicPr>
            <p:cNvPr id="629" name="図 628" descr="L7-icon-cloud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3438" y="1659489"/>
              <a:ext cx="260189" cy="174347"/>
            </a:xfrm>
            <a:prstGeom prst="rect">
              <a:avLst/>
            </a:prstGeom>
          </p:spPr>
        </p:pic>
        <p:sp>
          <p:nvSpPr>
            <p:cNvPr id="630" name="テキスト ボックス 629"/>
            <p:cNvSpPr txBox="1"/>
            <p:nvPr/>
          </p:nvSpPr>
          <p:spPr>
            <a:xfrm>
              <a:off x="8294927" y="1667173"/>
              <a:ext cx="454359" cy="1804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altLang="ja-JP" sz="1340" dirty="0" smtClean="0">
                  <a:solidFill>
                    <a:srgbClr val="FF000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pstn</a:t>
              </a:r>
            </a:p>
          </p:txBody>
        </p:sp>
      </p:grpSp>
      <p:grpSp>
        <p:nvGrpSpPr>
          <p:cNvPr id="631" name="図形グループ 630"/>
          <p:cNvGrpSpPr/>
          <p:nvPr/>
        </p:nvGrpSpPr>
        <p:grpSpPr>
          <a:xfrm>
            <a:off x="3878241" y="2717361"/>
            <a:ext cx="1467023" cy="301890"/>
            <a:chOff x="1194141" y="2131596"/>
            <a:chExt cx="1467023" cy="301890"/>
          </a:xfrm>
        </p:grpSpPr>
        <p:pic>
          <p:nvPicPr>
            <p:cNvPr id="632" name="図 631" descr="L47-icon-cache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141" y="2166017"/>
              <a:ext cx="209640" cy="175230"/>
            </a:xfrm>
            <a:prstGeom prst="rect">
              <a:avLst/>
            </a:prstGeom>
          </p:spPr>
        </p:pic>
        <p:sp>
          <p:nvSpPr>
            <p:cNvPr id="633" name="テキスト ボックス 632"/>
            <p:cNvSpPr txBox="1"/>
            <p:nvPr/>
          </p:nvSpPr>
          <p:spPr>
            <a:xfrm>
              <a:off x="1432773" y="2131596"/>
              <a:ext cx="1228391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cgn,balancer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634" name="図形グループ 633"/>
          <p:cNvGrpSpPr/>
          <p:nvPr/>
        </p:nvGrpSpPr>
        <p:grpSpPr>
          <a:xfrm>
            <a:off x="6241693" y="3710534"/>
            <a:ext cx="1045021" cy="301890"/>
            <a:chOff x="1194141" y="2131596"/>
            <a:chExt cx="1045021" cy="301890"/>
          </a:xfrm>
        </p:grpSpPr>
        <p:pic>
          <p:nvPicPr>
            <p:cNvPr id="635" name="図 634" descr="L47-icon-cache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141" y="2166017"/>
              <a:ext cx="209640" cy="175230"/>
            </a:xfrm>
            <a:prstGeom prst="rect">
              <a:avLst/>
            </a:prstGeom>
          </p:spPr>
        </p:pic>
        <p:sp>
          <p:nvSpPr>
            <p:cNvPr id="636" name="テキスト ボックス 635"/>
            <p:cNvSpPr txBox="1"/>
            <p:nvPr/>
          </p:nvSpPr>
          <p:spPr>
            <a:xfrm>
              <a:off x="1432773" y="2131596"/>
              <a:ext cx="806389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security</a:t>
              </a:r>
              <a:endParaRPr lang="en-US" altLang="ja-JP" sz="1350" dirty="0"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637" name="図形グループ 636"/>
          <p:cNvGrpSpPr/>
          <p:nvPr/>
        </p:nvGrpSpPr>
        <p:grpSpPr>
          <a:xfrm>
            <a:off x="6739540" y="2950881"/>
            <a:ext cx="981951" cy="301890"/>
            <a:chOff x="1936322" y="5345920"/>
            <a:chExt cx="981951" cy="301890"/>
          </a:xfrm>
        </p:grpSpPr>
        <p:pic>
          <p:nvPicPr>
            <p:cNvPr id="638" name="図 637" descr="L1-icon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6322" y="5362737"/>
              <a:ext cx="240244" cy="187537"/>
            </a:xfrm>
            <a:prstGeom prst="rect">
              <a:avLst/>
            </a:prstGeom>
          </p:spPr>
        </p:pic>
        <p:sp>
          <p:nvSpPr>
            <p:cNvPr id="639" name="テキスト ボックス 638"/>
            <p:cNvSpPr txBox="1"/>
            <p:nvPr/>
          </p:nvSpPr>
          <p:spPr>
            <a:xfrm>
              <a:off x="2207251" y="5345920"/>
              <a:ext cx="711022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mirror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640" name="図形グループ 639"/>
          <p:cNvGrpSpPr/>
          <p:nvPr/>
        </p:nvGrpSpPr>
        <p:grpSpPr>
          <a:xfrm>
            <a:off x="7641227" y="5093235"/>
            <a:ext cx="1621529" cy="301890"/>
            <a:chOff x="4295801" y="794732"/>
            <a:chExt cx="1621529" cy="301890"/>
          </a:xfrm>
        </p:grpSpPr>
        <p:pic>
          <p:nvPicPr>
            <p:cNvPr id="641" name="図 640" descr="L7-icon-etc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801" y="817236"/>
              <a:ext cx="240243" cy="187536"/>
            </a:xfrm>
            <a:prstGeom prst="rect">
              <a:avLst/>
            </a:prstGeom>
          </p:spPr>
        </p:pic>
        <p:sp>
          <p:nvSpPr>
            <p:cNvPr id="642" name="テキスト ボックス 641"/>
            <p:cNvSpPr txBox="1"/>
            <p:nvPr/>
          </p:nvSpPr>
          <p:spPr>
            <a:xfrm>
              <a:off x="4566730" y="794732"/>
              <a:ext cx="1350600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serial-server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643" name="図形グループ 642"/>
          <p:cNvGrpSpPr/>
          <p:nvPr/>
        </p:nvGrpSpPr>
        <p:grpSpPr>
          <a:xfrm>
            <a:off x="6728337" y="4898004"/>
            <a:ext cx="1007345" cy="301890"/>
            <a:chOff x="1194141" y="2131596"/>
            <a:chExt cx="1007345" cy="301890"/>
          </a:xfrm>
        </p:grpSpPr>
        <p:pic>
          <p:nvPicPr>
            <p:cNvPr id="644" name="図 643" descr="L47-icon-cache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141" y="2166017"/>
              <a:ext cx="209640" cy="175230"/>
            </a:xfrm>
            <a:prstGeom prst="rect">
              <a:avLst/>
            </a:prstGeom>
          </p:spPr>
        </p:pic>
        <p:sp>
          <p:nvSpPr>
            <p:cNvPr id="645" name="テキスト ボックス 644"/>
            <p:cNvSpPr txBox="1"/>
            <p:nvPr/>
          </p:nvSpPr>
          <p:spPr>
            <a:xfrm>
              <a:off x="1432773" y="2131596"/>
              <a:ext cx="768713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outpost</a:t>
              </a:r>
              <a:endParaRPr lang="en-US" altLang="ja-JP" sz="1350" dirty="0"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646" name="図形グループ 645"/>
          <p:cNvGrpSpPr/>
          <p:nvPr/>
        </p:nvGrpSpPr>
        <p:grpSpPr>
          <a:xfrm>
            <a:off x="7505337" y="6096108"/>
            <a:ext cx="1644674" cy="323165"/>
            <a:chOff x="2662085" y="2579405"/>
            <a:chExt cx="1644674" cy="323165"/>
          </a:xfrm>
        </p:grpSpPr>
        <p:pic>
          <p:nvPicPr>
            <p:cNvPr id="647" name="図 646" descr="L3-icon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85" y="2630205"/>
              <a:ext cx="212599" cy="177889"/>
            </a:xfrm>
            <a:prstGeom prst="rect">
              <a:avLst/>
            </a:prstGeom>
          </p:spPr>
        </p:pic>
        <p:sp>
          <p:nvSpPr>
            <p:cNvPr id="648" name="テキスト ボックス 647"/>
            <p:cNvSpPr txBox="1"/>
            <p:nvPr/>
          </p:nvSpPr>
          <p:spPr>
            <a:xfrm>
              <a:off x="2898551" y="2579405"/>
              <a:ext cx="1408208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cpe</a:t>
              </a:r>
              <a:endParaRPr lang="en-US" altLang="ja-JP" sz="1350" dirty="0"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  <a:p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649" name="図形グループ 648"/>
          <p:cNvGrpSpPr/>
          <p:nvPr/>
        </p:nvGrpSpPr>
        <p:grpSpPr>
          <a:xfrm>
            <a:off x="5393931" y="6094310"/>
            <a:ext cx="817033" cy="301890"/>
            <a:chOff x="1053447" y="3792965"/>
            <a:chExt cx="817033" cy="301890"/>
          </a:xfrm>
        </p:grpSpPr>
        <p:pic>
          <p:nvPicPr>
            <p:cNvPr id="650" name="図 649" descr="L2-icon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447" y="3815919"/>
              <a:ext cx="240243" cy="187537"/>
            </a:xfrm>
            <a:prstGeom prst="rect">
              <a:avLst/>
            </a:prstGeom>
          </p:spPr>
        </p:pic>
        <p:sp>
          <p:nvSpPr>
            <p:cNvPr id="651" name="テキスト ボックス 650"/>
            <p:cNvSpPr txBox="1"/>
            <p:nvPr/>
          </p:nvSpPr>
          <p:spPr>
            <a:xfrm>
              <a:off x="1324376" y="3792965"/>
              <a:ext cx="546104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err="1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ap</a:t>
              </a:r>
              <a:endParaRPr lang="en-US" altLang="ja-JP" sz="1350" dirty="0" smtClean="0"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652" name="図形グループ 651"/>
          <p:cNvGrpSpPr/>
          <p:nvPr/>
        </p:nvGrpSpPr>
        <p:grpSpPr>
          <a:xfrm>
            <a:off x="2330961" y="2621471"/>
            <a:ext cx="1130450" cy="462852"/>
            <a:chOff x="7580824" y="2982932"/>
            <a:chExt cx="1130450" cy="462852"/>
          </a:xfrm>
        </p:grpSpPr>
        <p:pic>
          <p:nvPicPr>
            <p:cNvPr id="653" name="図 652" descr="L3-icon-cloud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824" y="2982932"/>
              <a:ext cx="260187" cy="174346"/>
            </a:xfrm>
            <a:prstGeom prst="rect">
              <a:avLst/>
            </a:prstGeom>
          </p:spPr>
        </p:pic>
        <p:sp>
          <p:nvSpPr>
            <p:cNvPr id="654" name="テキスト ボックス 653"/>
            <p:cNvSpPr txBox="1"/>
            <p:nvPr/>
          </p:nvSpPr>
          <p:spPr>
            <a:xfrm>
              <a:off x="7852312" y="2992237"/>
              <a:ext cx="858962" cy="4535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altLang="ja-JP" sz="1340" dirty="0" smtClean="0">
                  <a:solidFill>
                    <a:srgbClr val="FF000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net-name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1170" dirty="0" smtClean="0">
                  <a:solidFill>
                    <a:srgbClr val="A71C37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net_addr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930" dirty="0" smtClean="0">
                  <a:solidFill>
                    <a:srgbClr val="539E32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vlan_id</a:t>
              </a:r>
              <a:endParaRPr lang="en-US" altLang="ja-JP" sz="930" dirty="0">
                <a:solidFill>
                  <a:srgbClr val="539E32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55" name="図形グループ 654"/>
          <p:cNvGrpSpPr/>
          <p:nvPr/>
        </p:nvGrpSpPr>
        <p:grpSpPr>
          <a:xfrm>
            <a:off x="2449350" y="3779272"/>
            <a:ext cx="928190" cy="301890"/>
            <a:chOff x="2662085" y="2598455"/>
            <a:chExt cx="928190" cy="301890"/>
          </a:xfrm>
        </p:grpSpPr>
        <p:pic>
          <p:nvPicPr>
            <p:cNvPr id="656" name="図 655" descr="L3-icon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85" y="2630205"/>
              <a:ext cx="212599" cy="177889"/>
            </a:xfrm>
            <a:prstGeom prst="rect">
              <a:avLst/>
            </a:prstGeom>
          </p:spPr>
        </p:pic>
        <p:sp>
          <p:nvSpPr>
            <p:cNvPr id="657" name="テキスト ボックス 656"/>
            <p:cNvSpPr txBox="1"/>
            <p:nvPr/>
          </p:nvSpPr>
          <p:spPr>
            <a:xfrm>
              <a:off x="2898551" y="2598455"/>
              <a:ext cx="691724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router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658" name="図形グループ 657"/>
          <p:cNvGrpSpPr/>
          <p:nvPr/>
        </p:nvGrpSpPr>
        <p:grpSpPr>
          <a:xfrm>
            <a:off x="4191267" y="716227"/>
            <a:ext cx="981951" cy="301890"/>
            <a:chOff x="1936322" y="5345920"/>
            <a:chExt cx="981951" cy="301890"/>
          </a:xfrm>
        </p:grpSpPr>
        <p:pic>
          <p:nvPicPr>
            <p:cNvPr id="659" name="図 658" descr="L1-icon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6322" y="5362737"/>
              <a:ext cx="240244" cy="187537"/>
            </a:xfrm>
            <a:prstGeom prst="rect">
              <a:avLst/>
            </a:prstGeom>
          </p:spPr>
        </p:pic>
        <p:sp>
          <p:nvSpPr>
            <p:cNvPr id="660" name="テキスト ボックス 659"/>
            <p:cNvSpPr txBox="1"/>
            <p:nvPr/>
          </p:nvSpPr>
          <p:spPr>
            <a:xfrm>
              <a:off x="2207251" y="5345920"/>
              <a:ext cx="711022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err="1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dwdm</a:t>
              </a:r>
              <a:endParaRPr lang="en-US" altLang="ja-JP" sz="1350" dirty="0" smtClean="0"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661" name="図形グループ 660"/>
          <p:cNvGrpSpPr/>
          <p:nvPr/>
        </p:nvGrpSpPr>
        <p:grpSpPr>
          <a:xfrm>
            <a:off x="3954702" y="5529173"/>
            <a:ext cx="456886" cy="169277"/>
            <a:chOff x="5879929" y="3979564"/>
            <a:chExt cx="456886" cy="169277"/>
          </a:xfrm>
        </p:grpSpPr>
        <p:pic>
          <p:nvPicPr>
            <p:cNvPr id="662" name="図 661" descr="L2-icon-vlan.pn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9929" y="4016869"/>
              <a:ext cx="185175" cy="115018"/>
            </a:xfrm>
            <a:prstGeom prst="rect">
              <a:avLst/>
            </a:prstGeom>
          </p:spPr>
        </p:pic>
        <p:sp>
          <p:nvSpPr>
            <p:cNvPr id="663" name="テキスト ボックス 662"/>
            <p:cNvSpPr txBox="1"/>
            <p:nvPr/>
          </p:nvSpPr>
          <p:spPr>
            <a:xfrm>
              <a:off x="6072330" y="3979564"/>
              <a:ext cx="26448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ja-JP" sz="1200" dirty="0" smtClean="0">
                  <a:solidFill>
                    <a:srgbClr val="008000"/>
                  </a:solidFill>
                  <a:effectLst>
                    <a:glow rad="101600">
                      <a:schemeClr val="bg1"/>
                    </a:glow>
                  </a:effectLst>
                  <a:latin typeface="cmtt10"/>
                  <a:cs typeface="cmtt10"/>
                </a:rPr>
                <a:t>10</a:t>
              </a:r>
              <a:endParaRPr kumimoji="1" lang="ja-JP" altLang="en-US" sz="1200" dirty="0">
                <a:solidFill>
                  <a:srgbClr val="008000"/>
                </a:solidFill>
                <a:effectLst>
                  <a:glow rad="1016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64" name="図形グループ 663"/>
          <p:cNvGrpSpPr/>
          <p:nvPr/>
        </p:nvGrpSpPr>
        <p:grpSpPr>
          <a:xfrm>
            <a:off x="5876562" y="2333777"/>
            <a:ext cx="839930" cy="301890"/>
            <a:chOff x="1936322" y="5345920"/>
            <a:chExt cx="839930" cy="301890"/>
          </a:xfrm>
        </p:grpSpPr>
        <p:pic>
          <p:nvPicPr>
            <p:cNvPr id="665" name="図 664" descr="L1-icon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6322" y="5362737"/>
              <a:ext cx="240244" cy="187537"/>
            </a:xfrm>
            <a:prstGeom prst="rect">
              <a:avLst/>
            </a:prstGeom>
          </p:spPr>
        </p:pic>
        <p:sp>
          <p:nvSpPr>
            <p:cNvPr id="666" name="テキスト ボックス 665"/>
            <p:cNvSpPr txBox="1"/>
            <p:nvPr/>
          </p:nvSpPr>
          <p:spPr>
            <a:xfrm>
              <a:off x="2207251" y="5345920"/>
              <a:ext cx="569001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dpi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667" name="図形グループ 666"/>
          <p:cNvGrpSpPr/>
          <p:nvPr/>
        </p:nvGrpSpPr>
        <p:grpSpPr>
          <a:xfrm>
            <a:off x="4151786" y="1868211"/>
            <a:ext cx="952265" cy="301890"/>
            <a:chOff x="1194141" y="2128421"/>
            <a:chExt cx="952265" cy="301890"/>
          </a:xfrm>
        </p:grpSpPr>
        <p:pic>
          <p:nvPicPr>
            <p:cNvPr id="668" name="図 667" descr="L47-icon-cache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141" y="2166017"/>
              <a:ext cx="209640" cy="175230"/>
            </a:xfrm>
            <a:prstGeom prst="rect">
              <a:avLst/>
            </a:prstGeom>
          </p:spPr>
        </p:pic>
        <p:sp>
          <p:nvSpPr>
            <p:cNvPr id="669" name="テキスト ボックス 668"/>
            <p:cNvSpPr txBox="1"/>
            <p:nvPr/>
          </p:nvSpPr>
          <p:spPr>
            <a:xfrm>
              <a:off x="1432773" y="2128421"/>
              <a:ext cx="713633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cache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3321933" y="3683135"/>
            <a:ext cx="603798" cy="497896"/>
            <a:chOff x="3321933" y="1748771"/>
            <a:chExt cx="603798" cy="497896"/>
          </a:xfrm>
        </p:grpSpPr>
        <p:pic>
          <p:nvPicPr>
            <p:cNvPr id="537" name="図 536" descr="L3-router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1933" y="1748771"/>
              <a:ext cx="603798" cy="497896"/>
            </a:xfrm>
            <a:prstGeom prst="rect">
              <a:avLst/>
            </a:prstGeom>
            <a:effectLst>
              <a:outerShdw blurRad="63500" dist="38100" dir="5400000" algn="tl" rotWithShape="0">
                <a:srgbClr val="000000">
                  <a:alpha val="30000"/>
                </a:srgbClr>
              </a:outerShdw>
            </a:effectLst>
          </p:spPr>
        </p:pic>
        <p:sp>
          <p:nvSpPr>
            <p:cNvPr id="680" name="テキスト ボックス 679"/>
            <p:cNvSpPr txBox="1"/>
            <p:nvPr/>
          </p:nvSpPr>
          <p:spPr>
            <a:xfrm>
              <a:off x="3491129" y="2060310"/>
              <a:ext cx="2845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1200" dirty="0" smtClean="0">
                  <a:solidFill>
                    <a:schemeClr val="bg1"/>
                  </a:solidFill>
                  <a:effectLst/>
                  <a:latin typeface="cmtt10"/>
                  <a:cs typeface="cmtt10"/>
                </a:rPr>
                <a:t>0</a:t>
              </a:r>
              <a:endParaRPr kumimoji="1" lang="ja-JP" altLang="en-US" sz="1200" dirty="0">
                <a:solidFill>
                  <a:schemeClr val="bg1"/>
                </a:solidFill>
                <a:effectLst/>
                <a:latin typeface="cmtt10"/>
                <a:cs typeface="cmtt10"/>
              </a:endParaRPr>
            </a:p>
          </p:txBody>
        </p:sp>
      </p:grpSp>
      <p:grpSp>
        <p:nvGrpSpPr>
          <p:cNvPr id="8" name="図形グループ 7"/>
          <p:cNvGrpSpPr/>
          <p:nvPr/>
        </p:nvGrpSpPr>
        <p:grpSpPr>
          <a:xfrm>
            <a:off x="3324621" y="5048949"/>
            <a:ext cx="586979" cy="440427"/>
            <a:chOff x="3324621" y="4920229"/>
            <a:chExt cx="586979" cy="440427"/>
          </a:xfrm>
        </p:grpSpPr>
        <p:pic>
          <p:nvPicPr>
            <p:cNvPr id="682" name="図 681" descr="L2-sw.png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621" y="4920229"/>
              <a:ext cx="586979" cy="440427"/>
            </a:xfrm>
            <a:prstGeom prst="rect">
              <a:avLst/>
            </a:prstGeom>
            <a:effectLst>
              <a:outerShdw blurRad="63500" dist="38100" dir="5400000" algn="tl" rotWithShape="0">
                <a:srgbClr val="000000">
                  <a:alpha val="30000"/>
                </a:srgbClr>
              </a:outerShdw>
            </a:effectLst>
          </p:spPr>
        </p:pic>
        <p:sp>
          <p:nvSpPr>
            <p:cNvPr id="685" name="テキスト ボックス 684"/>
            <p:cNvSpPr txBox="1"/>
            <p:nvPr/>
          </p:nvSpPr>
          <p:spPr>
            <a:xfrm>
              <a:off x="3431655" y="5141307"/>
              <a:ext cx="2845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1200" dirty="0" smtClean="0">
                  <a:solidFill>
                    <a:schemeClr val="bg1"/>
                  </a:solidFill>
                  <a:effectLst/>
                  <a:latin typeface="cmtt10"/>
                  <a:cs typeface="cmtt10"/>
                </a:rPr>
                <a:t>0</a:t>
              </a:r>
              <a:endParaRPr kumimoji="1" lang="ja-JP" altLang="en-US" sz="1200" dirty="0">
                <a:solidFill>
                  <a:schemeClr val="bg1"/>
                </a:solidFill>
                <a:effectLst/>
                <a:latin typeface="cmtt10"/>
                <a:cs typeface="cmtt10"/>
              </a:endParaRPr>
            </a:p>
          </p:txBody>
        </p:sp>
      </p:grpSp>
      <p:grpSp>
        <p:nvGrpSpPr>
          <p:cNvPr id="686" name="図形グループ 685"/>
          <p:cNvGrpSpPr/>
          <p:nvPr/>
        </p:nvGrpSpPr>
        <p:grpSpPr>
          <a:xfrm>
            <a:off x="5203435" y="5048949"/>
            <a:ext cx="586979" cy="440427"/>
            <a:chOff x="3324621" y="4920229"/>
            <a:chExt cx="586979" cy="440427"/>
          </a:xfrm>
        </p:grpSpPr>
        <p:pic>
          <p:nvPicPr>
            <p:cNvPr id="687" name="図 686" descr="L2-sw.png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621" y="4920229"/>
              <a:ext cx="586979" cy="440427"/>
            </a:xfrm>
            <a:prstGeom prst="rect">
              <a:avLst/>
            </a:prstGeom>
            <a:effectLst>
              <a:outerShdw blurRad="63500" dist="38100" dir="5400000" algn="tl" rotWithShape="0">
                <a:srgbClr val="000000">
                  <a:alpha val="30000"/>
                </a:srgbClr>
              </a:outerShdw>
            </a:effectLst>
          </p:spPr>
        </p:pic>
        <p:sp>
          <p:nvSpPr>
            <p:cNvPr id="688" name="テキスト ボックス 687"/>
            <p:cNvSpPr txBox="1"/>
            <p:nvPr/>
          </p:nvSpPr>
          <p:spPr>
            <a:xfrm>
              <a:off x="3431655" y="5141307"/>
              <a:ext cx="2845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1200" dirty="0" smtClean="0">
                  <a:solidFill>
                    <a:schemeClr val="bg1"/>
                  </a:solidFill>
                  <a:effectLst/>
                  <a:latin typeface="cmtt10"/>
                  <a:cs typeface="cmtt10"/>
                </a:rPr>
                <a:t>1</a:t>
              </a:r>
              <a:endParaRPr kumimoji="1" lang="ja-JP" altLang="en-US" sz="1200" dirty="0">
                <a:solidFill>
                  <a:schemeClr val="bg1"/>
                </a:solidFill>
                <a:effectLst/>
                <a:latin typeface="cmtt10"/>
                <a:cs typeface="cmtt10"/>
              </a:endParaRPr>
            </a:p>
          </p:txBody>
        </p:sp>
      </p:grpSp>
      <p:pic>
        <p:nvPicPr>
          <p:cNvPr id="601" name="図 600" descr="L2-mip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90" y="4905223"/>
            <a:ext cx="229312" cy="270019"/>
          </a:xfrm>
          <a:prstGeom prst="rect">
            <a:avLst/>
          </a:prstGeom>
        </p:spPr>
      </p:pic>
      <p:pic>
        <p:nvPicPr>
          <p:cNvPr id="327" name="図 326" descr="L2-sw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34" y="6038868"/>
            <a:ext cx="586979" cy="440427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sp>
        <p:nvSpPr>
          <p:cNvPr id="379" name="フリーフォーム 378"/>
          <p:cNvSpPr/>
          <p:nvPr/>
        </p:nvSpPr>
        <p:spPr>
          <a:xfrm flipH="1">
            <a:off x="4569405" y="5628373"/>
            <a:ext cx="492741" cy="621847"/>
          </a:xfrm>
          <a:custGeom>
            <a:avLst/>
            <a:gdLst>
              <a:gd name="connsiteX0" fmla="*/ 0 w 365125"/>
              <a:gd name="connsiteY0" fmla="*/ 0 h 1102418"/>
              <a:gd name="connsiteX1" fmla="*/ 0 w 365125"/>
              <a:gd name="connsiteY1" fmla="*/ 1079500 h 1102418"/>
              <a:gd name="connsiteX2" fmla="*/ 0 w 365125"/>
              <a:gd name="connsiteY2" fmla="*/ 1079500 h 1102418"/>
              <a:gd name="connsiteX3" fmla="*/ 365125 w 365125"/>
              <a:gd name="connsiteY3" fmla="*/ 1085850 h 1102418"/>
              <a:gd name="connsiteX0" fmla="*/ 235 w 365360"/>
              <a:gd name="connsiteY0" fmla="*/ 0 h 1616076"/>
              <a:gd name="connsiteX1" fmla="*/ 235 w 365360"/>
              <a:gd name="connsiteY1" fmla="*/ 1079500 h 1616076"/>
              <a:gd name="connsiteX2" fmla="*/ 3410 w 365360"/>
              <a:gd name="connsiteY2" fmla="*/ 1616075 h 1616076"/>
              <a:gd name="connsiteX3" fmla="*/ 365360 w 365360"/>
              <a:gd name="connsiteY3" fmla="*/ 1085850 h 1616076"/>
              <a:gd name="connsiteX0" fmla="*/ 235 w 365360"/>
              <a:gd name="connsiteY0" fmla="*/ 0 h 1620763"/>
              <a:gd name="connsiteX1" fmla="*/ 235 w 365360"/>
              <a:gd name="connsiteY1" fmla="*/ 1079500 h 1620763"/>
              <a:gd name="connsiteX2" fmla="*/ 3410 w 365360"/>
              <a:gd name="connsiteY2" fmla="*/ 1616075 h 1620763"/>
              <a:gd name="connsiteX3" fmla="*/ 365360 w 365360"/>
              <a:gd name="connsiteY3" fmla="*/ 1085850 h 1620763"/>
              <a:gd name="connsiteX0" fmla="*/ 14729 w 246504"/>
              <a:gd name="connsiteY0" fmla="*/ 0 h 1694615"/>
              <a:gd name="connsiteX1" fmla="*/ 14729 w 246504"/>
              <a:gd name="connsiteY1" fmla="*/ 1079500 h 1694615"/>
              <a:gd name="connsiteX2" fmla="*/ 17904 w 246504"/>
              <a:gd name="connsiteY2" fmla="*/ 1616075 h 1694615"/>
              <a:gd name="connsiteX3" fmla="*/ 246504 w 246504"/>
              <a:gd name="connsiteY3" fmla="*/ 1666875 h 1694615"/>
              <a:gd name="connsiteX0" fmla="*/ 12360 w 244135"/>
              <a:gd name="connsiteY0" fmla="*/ 0 h 1676139"/>
              <a:gd name="connsiteX1" fmla="*/ 12360 w 244135"/>
              <a:gd name="connsiteY1" fmla="*/ 1079500 h 1676139"/>
              <a:gd name="connsiteX2" fmla="*/ 18710 w 244135"/>
              <a:gd name="connsiteY2" fmla="*/ 1511300 h 1676139"/>
              <a:gd name="connsiteX3" fmla="*/ 244135 w 244135"/>
              <a:gd name="connsiteY3" fmla="*/ 1666875 h 1676139"/>
              <a:gd name="connsiteX0" fmla="*/ 471 w 232246"/>
              <a:gd name="connsiteY0" fmla="*/ 0 h 1678296"/>
              <a:gd name="connsiteX1" fmla="*/ 471 w 232246"/>
              <a:gd name="connsiteY1" fmla="*/ 1079500 h 1678296"/>
              <a:gd name="connsiteX2" fmla="*/ 6821 w 232246"/>
              <a:gd name="connsiteY2" fmla="*/ 1511300 h 1678296"/>
              <a:gd name="connsiteX3" fmla="*/ 232246 w 232246"/>
              <a:gd name="connsiteY3" fmla="*/ 1666875 h 1678296"/>
              <a:gd name="connsiteX0" fmla="*/ 471 w 232246"/>
              <a:gd name="connsiteY0" fmla="*/ 0 h 1678296"/>
              <a:gd name="connsiteX1" fmla="*/ 471 w 232246"/>
              <a:gd name="connsiteY1" fmla="*/ 1079500 h 1678296"/>
              <a:gd name="connsiteX2" fmla="*/ 6821 w 232246"/>
              <a:gd name="connsiteY2" fmla="*/ 1511300 h 1678296"/>
              <a:gd name="connsiteX3" fmla="*/ 232246 w 232246"/>
              <a:gd name="connsiteY3" fmla="*/ 1666875 h 1678296"/>
              <a:gd name="connsiteX0" fmla="*/ 12291 w 244066"/>
              <a:gd name="connsiteY0" fmla="*/ 0 h 1678296"/>
              <a:gd name="connsiteX1" fmla="*/ 18641 w 244066"/>
              <a:gd name="connsiteY1" fmla="*/ 1511300 h 1678296"/>
              <a:gd name="connsiteX2" fmla="*/ 244066 w 244066"/>
              <a:gd name="connsiteY2" fmla="*/ 1666875 h 1678296"/>
              <a:gd name="connsiteX0" fmla="*/ 0 w 231775"/>
              <a:gd name="connsiteY0" fmla="*/ 0 h 1678296"/>
              <a:gd name="connsiteX1" fmla="*/ 6350 w 231775"/>
              <a:gd name="connsiteY1" fmla="*/ 1511300 h 1678296"/>
              <a:gd name="connsiteX2" fmla="*/ 231775 w 231775"/>
              <a:gd name="connsiteY2" fmla="*/ 1666875 h 1678296"/>
              <a:gd name="connsiteX0" fmla="*/ 0 w 101600"/>
              <a:gd name="connsiteY0" fmla="*/ 0 h 1672592"/>
              <a:gd name="connsiteX1" fmla="*/ 6350 w 101600"/>
              <a:gd name="connsiteY1" fmla="*/ 1511300 h 1672592"/>
              <a:gd name="connsiteX2" fmla="*/ 101600 w 101600"/>
              <a:gd name="connsiteY2" fmla="*/ 1660525 h 1672592"/>
              <a:gd name="connsiteX0" fmla="*/ 0 w 101600"/>
              <a:gd name="connsiteY0" fmla="*/ 0 h 1660645"/>
              <a:gd name="connsiteX1" fmla="*/ 6350 w 101600"/>
              <a:gd name="connsiteY1" fmla="*/ 1511300 h 1660645"/>
              <a:gd name="connsiteX2" fmla="*/ 101600 w 101600"/>
              <a:gd name="connsiteY2" fmla="*/ 1660525 h 1660645"/>
              <a:gd name="connsiteX0" fmla="*/ 0 w 108602"/>
              <a:gd name="connsiteY0" fmla="*/ 0 h 1669308"/>
              <a:gd name="connsiteX1" fmla="*/ 6350 w 108602"/>
              <a:gd name="connsiteY1" fmla="*/ 1511300 h 1669308"/>
              <a:gd name="connsiteX2" fmla="*/ 101600 w 108602"/>
              <a:gd name="connsiteY2" fmla="*/ 1660525 h 1669308"/>
              <a:gd name="connsiteX3" fmla="*/ 101416 w 108602"/>
              <a:gd name="connsiteY3" fmla="*/ 1651560 h 1669308"/>
              <a:gd name="connsiteX0" fmla="*/ 0 w 542741"/>
              <a:gd name="connsiteY0" fmla="*/ 0 h 1669937"/>
              <a:gd name="connsiteX1" fmla="*/ 6350 w 542741"/>
              <a:gd name="connsiteY1" fmla="*/ 1511300 h 1669937"/>
              <a:gd name="connsiteX2" fmla="*/ 101600 w 542741"/>
              <a:gd name="connsiteY2" fmla="*/ 1660525 h 1669937"/>
              <a:gd name="connsiteX3" fmla="*/ 542741 w 542741"/>
              <a:gd name="connsiteY3" fmla="*/ 1654735 h 1669937"/>
              <a:gd name="connsiteX0" fmla="*/ 0 w 542741"/>
              <a:gd name="connsiteY0" fmla="*/ 0 h 1660645"/>
              <a:gd name="connsiteX1" fmla="*/ 6350 w 542741"/>
              <a:gd name="connsiteY1" fmla="*/ 1511300 h 1660645"/>
              <a:gd name="connsiteX2" fmla="*/ 101600 w 542741"/>
              <a:gd name="connsiteY2" fmla="*/ 1660525 h 1660645"/>
              <a:gd name="connsiteX3" fmla="*/ 542741 w 542741"/>
              <a:gd name="connsiteY3" fmla="*/ 1654735 h 1660645"/>
              <a:gd name="connsiteX0" fmla="*/ 0 w 1701616"/>
              <a:gd name="connsiteY0" fmla="*/ 0 h 1661085"/>
              <a:gd name="connsiteX1" fmla="*/ 6350 w 1701616"/>
              <a:gd name="connsiteY1" fmla="*/ 1511300 h 1661085"/>
              <a:gd name="connsiteX2" fmla="*/ 101600 w 1701616"/>
              <a:gd name="connsiteY2" fmla="*/ 1660525 h 1661085"/>
              <a:gd name="connsiteX3" fmla="*/ 1701616 w 1701616"/>
              <a:gd name="connsiteY3" fmla="*/ 1661085 h 1661085"/>
              <a:gd name="connsiteX0" fmla="*/ 0 w 2625541"/>
              <a:gd name="connsiteY0" fmla="*/ 0 h 1664260"/>
              <a:gd name="connsiteX1" fmla="*/ 6350 w 2625541"/>
              <a:gd name="connsiteY1" fmla="*/ 1511300 h 1664260"/>
              <a:gd name="connsiteX2" fmla="*/ 101600 w 2625541"/>
              <a:gd name="connsiteY2" fmla="*/ 1660525 h 1664260"/>
              <a:gd name="connsiteX3" fmla="*/ 2625541 w 2625541"/>
              <a:gd name="connsiteY3" fmla="*/ 1664260 h 1664260"/>
              <a:gd name="connsiteX0" fmla="*/ 0 w 3212916"/>
              <a:gd name="connsiteY0" fmla="*/ 0 h 1661085"/>
              <a:gd name="connsiteX1" fmla="*/ 6350 w 3212916"/>
              <a:gd name="connsiteY1" fmla="*/ 1511300 h 1661085"/>
              <a:gd name="connsiteX2" fmla="*/ 101600 w 3212916"/>
              <a:gd name="connsiteY2" fmla="*/ 1660525 h 1661085"/>
              <a:gd name="connsiteX3" fmla="*/ 3212916 w 3212916"/>
              <a:gd name="connsiteY3" fmla="*/ 1661085 h 1661085"/>
              <a:gd name="connsiteX0" fmla="*/ 0 w 3443383"/>
              <a:gd name="connsiteY0" fmla="*/ 0 h 1661085"/>
              <a:gd name="connsiteX1" fmla="*/ 6350 w 3443383"/>
              <a:gd name="connsiteY1" fmla="*/ 1511300 h 1661085"/>
              <a:gd name="connsiteX2" fmla="*/ 101600 w 3443383"/>
              <a:gd name="connsiteY2" fmla="*/ 1660525 h 1661085"/>
              <a:gd name="connsiteX3" fmla="*/ 3212916 w 3443383"/>
              <a:gd name="connsiteY3" fmla="*/ 1661085 h 1661085"/>
              <a:gd name="connsiteX4" fmla="*/ 3212914 w 3443383"/>
              <a:gd name="connsiteY4" fmla="*/ 1657909 h 1661085"/>
              <a:gd name="connsiteX0" fmla="*/ 0 w 3442562"/>
              <a:gd name="connsiteY0" fmla="*/ 0 h 1803961"/>
              <a:gd name="connsiteX1" fmla="*/ 6350 w 3442562"/>
              <a:gd name="connsiteY1" fmla="*/ 1511300 h 1803961"/>
              <a:gd name="connsiteX2" fmla="*/ 101600 w 3442562"/>
              <a:gd name="connsiteY2" fmla="*/ 1660525 h 1803961"/>
              <a:gd name="connsiteX3" fmla="*/ 3212916 w 3442562"/>
              <a:gd name="connsiteY3" fmla="*/ 1661085 h 1803961"/>
              <a:gd name="connsiteX4" fmla="*/ 3209739 w 3442562"/>
              <a:gd name="connsiteY4" fmla="*/ 1803959 h 1803961"/>
              <a:gd name="connsiteX0" fmla="*/ 0 w 3366127"/>
              <a:gd name="connsiteY0" fmla="*/ 0 h 1803961"/>
              <a:gd name="connsiteX1" fmla="*/ 6350 w 3366127"/>
              <a:gd name="connsiteY1" fmla="*/ 1511300 h 1803961"/>
              <a:gd name="connsiteX2" fmla="*/ 101600 w 3366127"/>
              <a:gd name="connsiteY2" fmla="*/ 1660525 h 1803961"/>
              <a:gd name="connsiteX3" fmla="*/ 3104966 w 3366127"/>
              <a:gd name="connsiteY3" fmla="*/ 1661085 h 1803961"/>
              <a:gd name="connsiteX4" fmla="*/ 3209739 w 3366127"/>
              <a:gd name="connsiteY4" fmla="*/ 1803959 h 1803961"/>
              <a:gd name="connsiteX0" fmla="*/ 0 w 3209991"/>
              <a:gd name="connsiteY0" fmla="*/ 0 h 1803961"/>
              <a:gd name="connsiteX1" fmla="*/ 6350 w 3209991"/>
              <a:gd name="connsiteY1" fmla="*/ 1511300 h 1803961"/>
              <a:gd name="connsiteX2" fmla="*/ 101600 w 3209991"/>
              <a:gd name="connsiteY2" fmla="*/ 1660525 h 1803961"/>
              <a:gd name="connsiteX3" fmla="*/ 3104966 w 3209991"/>
              <a:gd name="connsiteY3" fmla="*/ 1661085 h 1803961"/>
              <a:gd name="connsiteX4" fmla="*/ 3209739 w 3209991"/>
              <a:gd name="connsiteY4" fmla="*/ 1803959 h 1803961"/>
              <a:gd name="connsiteX0" fmla="*/ 0 w 3203641"/>
              <a:gd name="connsiteY0" fmla="*/ 0 h 292661"/>
              <a:gd name="connsiteX1" fmla="*/ 95250 w 3203641"/>
              <a:gd name="connsiteY1" fmla="*/ 149225 h 292661"/>
              <a:gd name="connsiteX2" fmla="*/ 3098616 w 3203641"/>
              <a:gd name="connsiteY2" fmla="*/ 149785 h 292661"/>
              <a:gd name="connsiteX3" fmla="*/ 3203389 w 3203641"/>
              <a:gd name="connsiteY3" fmla="*/ 292659 h 292661"/>
              <a:gd name="connsiteX0" fmla="*/ 0 w 3108391"/>
              <a:gd name="connsiteY0" fmla="*/ 0 h 143436"/>
              <a:gd name="connsiteX1" fmla="*/ 3003366 w 3108391"/>
              <a:gd name="connsiteY1" fmla="*/ 560 h 143436"/>
              <a:gd name="connsiteX2" fmla="*/ 3108139 w 3108391"/>
              <a:gd name="connsiteY2" fmla="*/ 143434 h 143436"/>
              <a:gd name="connsiteX0" fmla="*/ 0 w 993557"/>
              <a:gd name="connsiteY0" fmla="*/ 0 h 143436"/>
              <a:gd name="connsiteX1" fmla="*/ 888532 w 993557"/>
              <a:gd name="connsiteY1" fmla="*/ 560 h 143436"/>
              <a:gd name="connsiteX2" fmla="*/ 993305 w 993557"/>
              <a:gd name="connsiteY2" fmla="*/ 143434 h 143436"/>
              <a:gd name="connsiteX0" fmla="*/ 0 w 105025"/>
              <a:gd name="connsiteY0" fmla="*/ 1 h 142877"/>
              <a:gd name="connsiteX1" fmla="*/ 104773 w 105025"/>
              <a:gd name="connsiteY1" fmla="*/ 142875 h 142877"/>
              <a:gd name="connsiteX0" fmla="*/ 0 w 103053"/>
              <a:gd name="connsiteY0" fmla="*/ 1 h 180976"/>
              <a:gd name="connsiteX1" fmla="*/ 102641 w 103053"/>
              <a:gd name="connsiteY1" fmla="*/ 180975 h 180976"/>
              <a:gd name="connsiteX0" fmla="*/ 0 w 112466"/>
              <a:gd name="connsiteY0" fmla="*/ 1 h 194919"/>
              <a:gd name="connsiteX1" fmla="*/ 102641 w 112466"/>
              <a:gd name="connsiteY1" fmla="*/ 180975 h 194919"/>
              <a:gd name="connsiteX2" fmla="*/ 109280 w 112466"/>
              <a:gd name="connsiteY2" fmla="*/ 182810 h 194919"/>
              <a:gd name="connsiteX0" fmla="*/ 0 w 105375"/>
              <a:gd name="connsiteY0" fmla="*/ 1 h 468666"/>
              <a:gd name="connsiteX1" fmla="*/ 102641 w 105375"/>
              <a:gd name="connsiteY1" fmla="*/ 180975 h 468666"/>
              <a:gd name="connsiteX2" fmla="*/ 43459 w 105375"/>
              <a:gd name="connsiteY2" fmla="*/ 468666 h 468666"/>
              <a:gd name="connsiteX0" fmla="*/ 0 w 111626"/>
              <a:gd name="connsiteY0" fmla="*/ 1 h 487930"/>
              <a:gd name="connsiteX1" fmla="*/ 102641 w 111626"/>
              <a:gd name="connsiteY1" fmla="*/ 180975 h 487930"/>
              <a:gd name="connsiteX2" fmla="*/ 43459 w 111626"/>
              <a:gd name="connsiteY2" fmla="*/ 468666 h 487930"/>
              <a:gd name="connsiteX0" fmla="*/ 0 w 110627"/>
              <a:gd name="connsiteY0" fmla="*/ 1 h 468666"/>
              <a:gd name="connsiteX1" fmla="*/ 102641 w 110627"/>
              <a:gd name="connsiteY1" fmla="*/ 180975 h 468666"/>
              <a:gd name="connsiteX2" fmla="*/ 43459 w 110627"/>
              <a:gd name="connsiteY2" fmla="*/ 468666 h 468666"/>
              <a:gd name="connsiteX0" fmla="*/ 0 w 130630"/>
              <a:gd name="connsiteY0" fmla="*/ 1 h 623845"/>
              <a:gd name="connsiteX1" fmla="*/ 102641 w 130630"/>
              <a:gd name="connsiteY1" fmla="*/ 180975 h 623845"/>
              <a:gd name="connsiteX2" fmla="*/ 92824 w 130630"/>
              <a:gd name="connsiteY2" fmla="*/ 623845 h 623845"/>
              <a:gd name="connsiteX0" fmla="*/ 0 w 108609"/>
              <a:gd name="connsiteY0" fmla="*/ 1 h 623845"/>
              <a:gd name="connsiteX1" fmla="*/ 102641 w 108609"/>
              <a:gd name="connsiteY1" fmla="*/ 180975 h 623845"/>
              <a:gd name="connsiteX2" fmla="*/ 92824 w 108609"/>
              <a:gd name="connsiteY2" fmla="*/ 623845 h 623845"/>
              <a:gd name="connsiteX0" fmla="*/ 10122 w 118731"/>
              <a:gd name="connsiteY0" fmla="*/ 8020 h 631864"/>
              <a:gd name="connsiteX1" fmla="*/ 6960 w 118731"/>
              <a:gd name="connsiteY1" fmla="*/ 15231 h 631864"/>
              <a:gd name="connsiteX2" fmla="*/ 112763 w 118731"/>
              <a:gd name="connsiteY2" fmla="*/ 188994 h 631864"/>
              <a:gd name="connsiteX3" fmla="*/ 102946 w 118731"/>
              <a:gd name="connsiteY3" fmla="*/ 631864 h 631864"/>
              <a:gd name="connsiteX0" fmla="*/ 6 w 108615"/>
              <a:gd name="connsiteY0" fmla="*/ 0 h 623844"/>
              <a:gd name="connsiteX1" fmla="*/ 57178 w 108615"/>
              <a:gd name="connsiteY1" fmla="*/ 31713 h 623844"/>
              <a:gd name="connsiteX2" fmla="*/ 102647 w 108615"/>
              <a:gd name="connsiteY2" fmla="*/ 180974 h 623844"/>
              <a:gd name="connsiteX3" fmla="*/ 92830 w 108615"/>
              <a:gd name="connsiteY3" fmla="*/ 623844 h 623844"/>
              <a:gd name="connsiteX0" fmla="*/ 0 w 286871"/>
              <a:gd name="connsiteY0" fmla="*/ 85 h 615762"/>
              <a:gd name="connsiteX1" fmla="*/ 235434 w 286871"/>
              <a:gd name="connsiteY1" fmla="*/ 23631 h 615762"/>
              <a:gd name="connsiteX2" fmla="*/ 280903 w 286871"/>
              <a:gd name="connsiteY2" fmla="*/ 172892 h 615762"/>
              <a:gd name="connsiteX3" fmla="*/ 271086 w 286871"/>
              <a:gd name="connsiteY3" fmla="*/ 615762 h 615762"/>
              <a:gd name="connsiteX0" fmla="*/ 1 w 286872"/>
              <a:gd name="connsiteY0" fmla="*/ 3171 h 618848"/>
              <a:gd name="connsiteX1" fmla="*/ 186071 w 286872"/>
              <a:gd name="connsiteY1" fmla="*/ 18550 h 618848"/>
              <a:gd name="connsiteX2" fmla="*/ 280904 w 286872"/>
              <a:gd name="connsiteY2" fmla="*/ 175978 h 618848"/>
              <a:gd name="connsiteX3" fmla="*/ 271087 w 286872"/>
              <a:gd name="connsiteY3" fmla="*/ 618848 h 618848"/>
              <a:gd name="connsiteX0" fmla="*/ 2 w 286873"/>
              <a:gd name="connsiteY0" fmla="*/ 0 h 615677"/>
              <a:gd name="connsiteX1" fmla="*/ 186072 w 286873"/>
              <a:gd name="connsiteY1" fmla="*/ 15379 h 615677"/>
              <a:gd name="connsiteX2" fmla="*/ 280905 w 286873"/>
              <a:gd name="connsiteY2" fmla="*/ 172807 h 615677"/>
              <a:gd name="connsiteX3" fmla="*/ 271088 w 286873"/>
              <a:gd name="connsiteY3" fmla="*/ 615677 h 615677"/>
              <a:gd name="connsiteX0" fmla="*/ 2 w 286873"/>
              <a:gd name="connsiteY0" fmla="*/ 114 h 615791"/>
              <a:gd name="connsiteX1" fmla="*/ 197042 w 286873"/>
              <a:gd name="connsiteY1" fmla="*/ 3242 h 615791"/>
              <a:gd name="connsiteX2" fmla="*/ 280905 w 286873"/>
              <a:gd name="connsiteY2" fmla="*/ 172921 h 615791"/>
              <a:gd name="connsiteX3" fmla="*/ 271088 w 286873"/>
              <a:gd name="connsiteY3" fmla="*/ 615791 h 615791"/>
              <a:gd name="connsiteX0" fmla="*/ 2 w 280905"/>
              <a:gd name="connsiteY0" fmla="*/ 114 h 615791"/>
              <a:gd name="connsiteX1" fmla="*/ 197042 w 280905"/>
              <a:gd name="connsiteY1" fmla="*/ 3242 h 615791"/>
              <a:gd name="connsiteX2" fmla="*/ 280905 w 280905"/>
              <a:gd name="connsiteY2" fmla="*/ 172921 h 615791"/>
              <a:gd name="connsiteX3" fmla="*/ 271088 w 280905"/>
              <a:gd name="connsiteY3" fmla="*/ 615791 h 615791"/>
              <a:gd name="connsiteX0" fmla="*/ 2 w 281750"/>
              <a:gd name="connsiteY0" fmla="*/ 114 h 653891"/>
              <a:gd name="connsiteX1" fmla="*/ 197042 w 281750"/>
              <a:gd name="connsiteY1" fmla="*/ 3242 h 653891"/>
              <a:gd name="connsiteX2" fmla="*/ 280905 w 281750"/>
              <a:gd name="connsiteY2" fmla="*/ 172921 h 653891"/>
              <a:gd name="connsiteX3" fmla="*/ 281750 w 281750"/>
              <a:gd name="connsiteY3" fmla="*/ 653891 h 653891"/>
              <a:gd name="connsiteX0" fmla="*/ 2 w 281888"/>
              <a:gd name="connsiteY0" fmla="*/ 114 h 653891"/>
              <a:gd name="connsiteX1" fmla="*/ 197042 w 281888"/>
              <a:gd name="connsiteY1" fmla="*/ 3242 h 653891"/>
              <a:gd name="connsiteX2" fmla="*/ 280905 w 281888"/>
              <a:gd name="connsiteY2" fmla="*/ 172921 h 653891"/>
              <a:gd name="connsiteX3" fmla="*/ 281750 w 281888"/>
              <a:gd name="connsiteY3" fmla="*/ 653891 h 653891"/>
              <a:gd name="connsiteX0" fmla="*/ 2 w 281888"/>
              <a:gd name="connsiteY0" fmla="*/ 114 h 653891"/>
              <a:gd name="connsiteX1" fmla="*/ 197042 w 281888"/>
              <a:gd name="connsiteY1" fmla="*/ 3242 h 653891"/>
              <a:gd name="connsiteX2" fmla="*/ 280905 w 281888"/>
              <a:gd name="connsiteY2" fmla="*/ 172921 h 653891"/>
              <a:gd name="connsiteX3" fmla="*/ 281750 w 281888"/>
              <a:gd name="connsiteY3" fmla="*/ 653891 h 653891"/>
              <a:gd name="connsiteX0" fmla="*/ 2 w 281888"/>
              <a:gd name="connsiteY0" fmla="*/ 114 h 653891"/>
              <a:gd name="connsiteX1" fmla="*/ 197042 w 281888"/>
              <a:gd name="connsiteY1" fmla="*/ 3242 h 653891"/>
              <a:gd name="connsiteX2" fmla="*/ 280905 w 281888"/>
              <a:gd name="connsiteY2" fmla="*/ 172921 h 653891"/>
              <a:gd name="connsiteX3" fmla="*/ 281750 w 281888"/>
              <a:gd name="connsiteY3" fmla="*/ 653891 h 653891"/>
              <a:gd name="connsiteX0" fmla="*/ 2 w 281888"/>
              <a:gd name="connsiteY0" fmla="*/ 114 h 653891"/>
              <a:gd name="connsiteX1" fmla="*/ 197042 w 281888"/>
              <a:gd name="connsiteY1" fmla="*/ 3242 h 653891"/>
              <a:gd name="connsiteX2" fmla="*/ 280905 w 281888"/>
              <a:gd name="connsiteY2" fmla="*/ 172921 h 653891"/>
              <a:gd name="connsiteX3" fmla="*/ 281750 w 281888"/>
              <a:gd name="connsiteY3" fmla="*/ 653891 h 653891"/>
              <a:gd name="connsiteX0" fmla="*/ 2 w 282119"/>
              <a:gd name="connsiteY0" fmla="*/ 114 h 653891"/>
              <a:gd name="connsiteX1" fmla="*/ 197042 w 282119"/>
              <a:gd name="connsiteY1" fmla="*/ 3242 h 653891"/>
              <a:gd name="connsiteX2" fmla="*/ 280905 w 282119"/>
              <a:gd name="connsiteY2" fmla="*/ 172921 h 653891"/>
              <a:gd name="connsiteX3" fmla="*/ 281750 w 282119"/>
              <a:gd name="connsiteY3" fmla="*/ 653891 h 653891"/>
              <a:gd name="connsiteX0" fmla="*/ 3 w 282120"/>
              <a:gd name="connsiteY0" fmla="*/ 2305 h 656082"/>
              <a:gd name="connsiteX1" fmla="*/ 173587 w 282120"/>
              <a:gd name="connsiteY1" fmla="*/ 2258 h 656082"/>
              <a:gd name="connsiteX2" fmla="*/ 280906 w 282120"/>
              <a:gd name="connsiteY2" fmla="*/ 175112 h 656082"/>
              <a:gd name="connsiteX3" fmla="*/ 281751 w 282120"/>
              <a:gd name="connsiteY3" fmla="*/ 656082 h 656082"/>
              <a:gd name="connsiteX0" fmla="*/ 3 w 282120"/>
              <a:gd name="connsiteY0" fmla="*/ 2305 h 656082"/>
              <a:gd name="connsiteX1" fmla="*/ 173587 w 282120"/>
              <a:gd name="connsiteY1" fmla="*/ 2258 h 656082"/>
              <a:gd name="connsiteX2" fmla="*/ 280906 w 282120"/>
              <a:gd name="connsiteY2" fmla="*/ 175112 h 656082"/>
              <a:gd name="connsiteX3" fmla="*/ 281751 w 282120"/>
              <a:gd name="connsiteY3" fmla="*/ 656082 h 656082"/>
              <a:gd name="connsiteX0" fmla="*/ 1 w 314104"/>
              <a:gd name="connsiteY0" fmla="*/ 0 h 660127"/>
              <a:gd name="connsiteX1" fmla="*/ 205571 w 314104"/>
              <a:gd name="connsiteY1" fmla="*/ 6303 h 660127"/>
              <a:gd name="connsiteX2" fmla="*/ 312890 w 314104"/>
              <a:gd name="connsiteY2" fmla="*/ 179157 h 660127"/>
              <a:gd name="connsiteX3" fmla="*/ 313735 w 314104"/>
              <a:gd name="connsiteY3" fmla="*/ 660127 h 660127"/>
              <a:gd name="connsiteX0" fmla="*/ 1 w 331163"/>
              <a:gd name="connsiteY0" fmla="*/ 115 h 657067"/>
              <a:gd name="connsiteX1" fmla="*/ 222630 w 331163"/>
              <a:gd name="connsiteY1" fmla="*/ 3243 h 657067"/>
              <a:gd name="connsiteX2" fmla="*/ 329949 w 331163"/>
              <a:gd name="connsiteY2" fmla="*/ 176097 h 657067"/>
              <a:gd name="connsiteX3" fmla="*/ 330794 w 331163"/>
              <a:gd name="connsiteY3" fmla="*/ 657067 h 657067"/>
              <a:gd name="connsiteX0" fmla="*/ 1 w 331163"/>
              <a:gd name="connsiteY0" fmla="*/ 115 h 657067"/>
              <a:gd name="connsiteX1" fmla="*/ 222630 w 331163"/>
              <a:gd name="connsiteY1" fmla="*/ 3243 h 657067"/>
              <a:gd name="connsiteX2" fmla="*/ 329949 w 331163"/>
              <a:gd name="connsiteY2" fmla="*/ 176097 h 657067"/>
              <a:gd name="connsiteX3" fmla="*/ 330794 w 331163"/>
              <a:gd name="connsiteY3" fmla="*/ 657067 h 657067"/>
              <a:gd name="connsiteX0" fmla="*/ 1 w 330928"/>
              <a:gd name="connsiteY0" fmla="*/ 115 h 657067"/>
              <a:gd name="connsiteX1" fmla="*/ 222630 w 330928"/>
              <a:gd name="connsiteY1" fmla="*/ 3243 h 657067"/>
              <a:gd name="connsiteX2" fmla="*/ 327816 w 330928"/>
              <a:gd name="connsiteY2" fmla="*/ 134822 h 657067"/>
              <a:gd name="connsiteX3" fmla="*/ 330794 w 330928"/>
              <a:gd name="connsiteY3" fmla="*/ 657067 h 657067"/>
              <a:gd name="connsiteX0" fmla="*/ 1 w 330928"/>
              <a:gd name="connsiteY0" fmla="*/ 115 h 657067"/>
              <a:gd name="connsiteX1" fmla="*/ 222630 w 330928"/>
              <a:gd name="connsiteY1" fmla="*/ 3243 h 657067"/>
              <a:gd name="connsiteX2" fmla="*/ 327816 w 330928"/>
              <a:gd name="connsiteY2" fmla="*/ 134822 h 657067"/>
              <a:gd name="connsiteX3" fmla="*/ 330794 w 330928"/>
              <a:gd name="connsiteY3" fmla="*/ 657067 h 65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928" h="657067">
                <a:moveTo>
                  <a:pt x="1" y="115"/>
                </a:moveTo>
                <a:cubicBezTo>
                  <a:pt x="-526" y="1317"/>
                  <a:pt x="140608" y="-2417"/>
                  <a:pt x="222630" y="3243"/>
                </a:cubicBezTo>
                <a:cubicBezTo>
                  <a:pt x="288781" y="4830"/>
                  <a:pt x="326745" y="28875"/>
                  <a:pt x="327816" y="134822"/>
                </a:cubicBezTo>
                <a:cubicBezTo>
                  <a:pt x="328964" y="391687"/>
                  <a:pt x="331544" y="486979"/>
                  <a:pt x="330794" y="657067"/>
                </a:cubicBezTo>
              </a:path>
            </a:pathLst>
          </a:custGeom>
          <a:ln w="12700">
            <a:solidFill>
              <a:srgbClr val="A0BB32"/>
            </a:solidFill>
            <a:prstDash val="dash"/>
          </a:ln>
          <a:effectLst>
            <a:glow rad="25400">
              <a:schemeClr val="bg1">
                <a:alpha val="8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5" name="図形グループ 34"/>
          <p:cNvGrpSpPr/>
          <p:nvPr/>
        </p:nvGrpSpPr>
        <p:grpSpPr>
          <a:xfrm>
            <a:off x="4382054" y="5978612"/>
            <a:ext cx="377815" cy="123111"/>
            <a:chOff x="4815235" y="5900589"/>
            <a:chExt cx="377815" cy="123111"/>
          </a:xfrm>
        </p:grpSpPr>
        <p:sp>
          <p:nvSpPr>
            <p:cNvPr id="167" name="テキスト ボックス 166"/>
            <p:cNvSpPr txBox="1"/>
            <p:nvPr/>
          </p:nvSpPr>
          <p:spPr>
            <a:xfrm>
              <a:off x="4841414" y="5900589"/>
              <a:ext cx="326235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lag0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34" name="図形グループ 33"/>
            <p:cNvGrpSpPr/>
            <p:nvPr/>
          </p:nvGrpSpPr>
          <p:grpSpPr>
            <a:xfrm>
              <a:off x="4815235" y="5900885"/>
              <a:ext cx="377815" cy="120941"/>
              <a:chOff x="5297792" y="5875180"/>
              <a:chExt cx="377815" cy="120941"/>
            </a:xfrm>
          </p:grpSpPr>
          <p:sp>
            <p:nvSpPr>
              <p:cNvPr id="173" name="円/楕円 283"/>
              <p:cNvSpPr/>
              <p:nvPr/>
            </p:nvSpPr>
            <p:spPr>
              <a:xfrm rot="10800000" flipH="1" flipV="1">
                <a:off x="5486700" y="5875180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88" name="円/楕円 283"/>
              <p:cNvSpPr/>
              <p:nvPr/>
            </p:nvSpPr>
            <p:spPr>
              <a:xfrm rot="10800000" flipV="1">
                <a:off x="5297792" y="5875180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grpSp>
        <p:nvGrpSpPr>
          <p:cNvPr id="36" name="図形グループ 35"/>
          <p:cNvGrpSpPr/>
          <p:nvPr/>
        </p:nvGrpSpPr>
        <p:grpSpPr>
          <a:xfrm>
            <a:off x="4382054" y="5659340"/>
            <a:ext cx="377815" cy="150671"/>
            <a:chOff x="4382054" y="5503197"/>
            <a:chExt cx="377815" cy="150671"/>
          </a:xfrm>
        </p:grpSpPr>
        <p:sp>
          <p:nvSpPr>
            <p:cNvPr id="190" name="テキスト ボックス 189"/>
            <p:cNvSpPr txBox="1"/>
            <p:nvPr/>
          </p:nvSpPr>
          <p:spPr>
            <a:xfrm>
              <a:off x="4389184" y="5503197"/>
              <a:ext cx="36164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rgbClr val="5DA85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lag1</a:t>
              </a:r>
              <a:endParaRPr kumimoji="1" lang="ja-JP" altLang="en-US" sz="800" baseline="30000" dirty="0">
                <a:solidFill>
                  <a:srgbClr val="5DA85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  <p:grpSp>
          <p:nvGrpSpPr>
            <p:cNvPr id="191" name="図形グループ 190"/>
            <p:cNvGrpSpPr/>
            <p:nvPr/>
          </p:nvGrpSpPr>
          <p:grpSpPr>
            <a:xfrm flipV="1">
              <a:off x="4382054" y="5532927"/>
              <a:ext cx="377815" cy="120941"/>
              <a:chOff x="5297792" y="5875180"/>
              <a:chExt cx="377815" cy="120941"/>
            </a:xfrm>
          </p:grpSpPr>
          <p:sp>
            <p:nvSpPr>
              <p:cNvPr id="193" name="円/楕円 283"/>
              <p:cNvSpPr/>
              <p:nvPr/>
            </p:nvSpPr>
            <p:spPr>
              <a:xfrm rot="10800000" flipH="1" flipV="1">
                <a:off x="5486700" y="5875180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94" name="円/楕円 283"/>
              <p:cNvSpPr/>
              <p:nvPr/>
            </p:nvSpPr>
            <p:spPr>
              <a:xfrm rot="10800000" flipV="1">
                <a:off x="5297792" y="5875180"/>
                <a:ext cx="188907" cy="120941"/>
              </a:xfrm>
              <a:custGeom>
                <a:avLst/>
                <a:gdLst>
                  <a:gd name="connsiteX0" fmla="*/ 0 w 467078"/>
                  <a:gd name="connsiteY0" fmla="*/ 123429 h 246857"/>
                  <a:gd name="connsiteX1" fmla="*/ 233539 w 467078"/>
                  <a:gd name="connsiteY1" fmla="*/ 0 h 246857"/>
                  <a:gd name="connsiteX2" fmla="*/ 467078 w 467078"/>
                  <a:gd name="connsiteY2" fmla="*/ 123429 h 246857"/>
                  <a:gd name="connsiteX3" fmla="*/ 233539 w 467078"/>
                  <a:gd name="connsiteY3" fmla="*/ 246858 h 246857"/>
                  <a:gd name="connsiteX4" fmla="*/ 0 w 467078"/>
                  <a:gd name="connsiteY4" fmla="*/ 123429 h 246857"/>
                  <a:gd name="connsiteX0" fmla="*/ 0 w 483133"/>
                  <a:gd name="connsiteY0" fmla="*/ 123429 h 248090"/>
                  <a:gd name="connsiteX1" fmla="*/ 233539 w 483133"/>
                  <a:gd name="connsiteY1" fmla="*/ 0 h 248090"/>
                  <a:gd name="connsiteX2" fmla="*/ 467078 w 483133"/>
                  <a:gd name="connsiteY2" fmla="*/ 123429 h 248090"/>
                  <a:gd name="connsiteX3" fmla="*/ 437397 w 483133"/>
                  <a:gd name="connsiteY3" fmla="*/ 183185 h 248090"/>
                  <a:gd name="connsiteX4" fmla="*/ 233539 w 483133"/>
                  <a:gd name="connsiteY4" fmla="*/ 246858 h 248090"/>
                  <a:gd name="connsiteX5" fmla="*/ 0 w 483133"/>
                  <a:gd name="connsiteY5" fmla="*/ 123429 h 248090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528837"/>
                  <a:gd name="connsiteY0" fmla="*/ 246858 h 274625"/>
                  <a:gd name="connsiteX1" fmla="*/ 0 w 528837"/>
                  <a:gd name="connsiteY1" fmla="*/ 123429 h 274625"/>
                  <a:gd name="connsiteX2" fmla="*/ 233539 w 528837"/>
                  <a:gd name="connsiteY2" fmla="*/ 0 h 274625"/>
                  <a:gd name="connsiteX3" fmla="*/ 467078 w 528837"/>
                  <a:gd name="connsiteY3" fmla="*/ 123429 h 274625"/>
                  <a:gd name="connsiteX4" fmla="*/ 528837 w 528837"/>
                  <a:gd name="connsiteY4" fmla="*/ 274625 h 274625"/>
                  <a:gd name="connsiteX0" fmla="*/ 233539 w 480117"/>
                  <a:gd name="connsiteY0" fmla="*/ 246858 h 246858"/>
                  <a:gd name="connsiteX1" fmla="*/ 0 w 480117"/>
                  <a:gd name="connsiteY1" fmla="*/ 123429 h 246858"/>
                  <a:gd name="connsiteX2" fmla="*/ 233539 w 480117"/>
                  <a:gd name="connsiteY2" fmla="*/ 0 h 246858"/>
                  <a:gd name="connsiteX3" fmla="*/ 467078 w 480117"/>
                  <a:gd name="connsiteY3" fmla="*/ 123429 h 246858"/>
                  <a:gd name="connsiteX4" fmla="*/ 480117 w 480117"/>
                  <a:gd name="connsiteY4" fmla="*/ 186926 h 246858"/>
                  <a:gd name="connsiteX0" fmla="*/ 233539 w 510404"/>
                  <a:gd name="connsiteY0" fmla="*/ 246858 h 246858"/>
                  <a:gd name="connsiteX1" fmla="*/ 0 w 510404"/>
                  <a:gd name="connsiteY1" fmla="*/ 123429 h 246858"/>
                  <a:gd name="connsiteX2" fmla="*/ 233539 w 510404"/>
                  <a:gd name="connsiteY2" fmla="*/ 0 h 246858"/>
                  <a:gd name="connsiteX3" fmla="*/ 467078 w 510404"/>
                  <a:gd name="connsiteY3" fmla="*/ 123429 h 246858"/>
                  <a:gd name="connsiteX4" fmla="*/ 480117 w 510404"/>
                  <a:gd name="connsiteY4" fmla="*/ 186926 h 246858"/>
                  <a:gd name="connsiteX0" fmla="*/ 233539 w 483283"/>
                  <a:gd name="connsiteY0" fmla="*/ 246858 h 246858"/>
                  <a:gd name="connsiteX1" fmla="*/ 0 w 483283"/>
                  <a:gd name="connsiteY1" fmla="*/ 123429 h 246858"/>
                  <a:gd name="connsiteX2" fmla="*/ 233539 w 483283"/>
                  <a:gd name="connsiteY2" fmla="*/ 0 h 246858"/>
                  <a:gd name="connsiteX3" fmla="*/ 467078 w 483283"/>
                  <a:gd name="connsiteY3" fmla="*/ 123429 h 246858"/>
                  <a:gd name="connsiteX4" fmla="*/ 421652 w 483283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79742"/>
                  <a:gd name="connsiteY0" fmla="*/ 246858 h 246858"/>
                  <a:gd name="connsiteX1" fmla="*/ 0 w 479742"/>
                  <a:gd name="connsiteY1" fmla="*/ 123429 h 246858"/>
                  <a:gd name="connsiteX2" fmla="*/ 233539 w 479742"/>
                  <a:gd name="connsiteY2" fmla="*/ 0 h 246858"/>
                  <a:gd name="connsiteX3" fmla="*/ 467078 w 479742"/>
                  <a:gd name="connsiteY3" fmla="*/ 123429 h 246858"/>
                  <a:gd name="connsiteX4" fmla="*/ 421652 w 479742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21652 w 467078"/>
                  <a:gd name="connsiteY4" fmla="*/ 206415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389171 w 467078"/>
                  <a:gd name="connsiteY4" fmla="*/ 203167 h 246858"/>
                  <a:gd name="connsiteX0" fmla="*/ 233539 w 469490"/>
                  <a:gd name="connsiteY0" fmla="*/ 246858 h 246858"/>
                  <a:gd name="connsiteX1" fmla="*/ 0 w 469490"/>
                  <a:gd name="connsiteY1" fmla="*/ 123429 h 246858"/>
                  <a:gd name="connsiteX2" fmla="*/ 233539 w 469490"/>
                  <a:gd name="connsiteY2" fmla="*/ 0 h 246858"/>
                  <a:gd name="connsiteX3" fmla="*/ 467078 w 469490"/>
                  <a:gd name="connsiteY3" fmla="*/ 123429 h 246858"/>
                  <a:gd name="connsiteX4" fmla="*/ 444388 w 469490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078"/>
                  <a:gd name="connsiteY0" fmla="*/ 246858 h 246858"/>
                  <a:gd name="connsiteX1" fmla="*/ 0 w 467078"/>
                  <a:gd name="connsiteY1" fmla="*/ 123429 h 246858"/>
                  <a:gd name="connsiteX2" fmla="*/ 233539 w 467078"/>
                  <a:gd name="connsiteY2" fmla="*/ 0 h 246858"/>
                  <a:gd name="connsiteX3" fmla="*/ 467078 w 467078"/>
                  <a:gd name="connsiteY3" fmla="*/ 123429 h 246858"/>
                  <a:gd name="connsiteX4" fmla="*/ 444388 w 467078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233539 w 467106"/>
                  <a:gd name="connsiteY0" fmla="*/ 246858 h 246858"/>
                  <a:gd name="connsiteX1" fmla="*/ 0 w 467106"/>
                  <a:gd name="connsiteY1" fmla="*/ 123429 h 246858"/>
                  <a:gd name="connsiteX2" fmla="*/ 233539 w 467106"/>
                  <a:gd name="connsiteY2" fmla="*/ 0 h 246858"/>
                  <a:gd name="connsiteX3" fmla="*/ 467078 w 467106"/>
                  <a:gd name="connsiteY3" fmla="*/ 123429 h 246858"/>
                  <a:gd name="connsiteX4" fmla="*/ 444388 w 467106"/>
                  <a:gd name="connsiteY4" fmla="*/ 186927 h 246858"/>
                  <a:gd name="connsiteX0" fmla="*/ 88702 w 497380"/>
                  <a:gd name="connsiteY0" fmla="*/ 184396 h 186927"/>
                  <a:gd name="connsiteX1" fmla="*/ 30274 w 497380"/>
                  <a:gd name="connsiteY1" fmla="*/ 123429 h 186927"/>
                  <a:gd name="connsiteX2" fmla="*/ 263813 w 497380"/>
                  <a:gd name="connsiteY2" fmla="*/ 0 h 186927"/>
                  <a:gd name="connsiteX3" fmla="*/ 497352 w 497380"/>
                  <a:gd name="connsiteY3" fmla="*/ 123429 h 186927"/>
                  <a:gd name="connsiteX4" fmla="*/ 474662 w 497380"/>
                  <a:gd name="connsiteY4" fmla="*/ 186927 h 186927"/>
                  <a:gd name="connsiteX0" fmla="*/ 77752 w 486430"/>
                  <a:gd name="connsiteY0" fmla="*/ 184396 h 186927"/>
                  <a:gd name="connsiteX1" fmla="*/ 19324 w 486430"/>
                  <a:gd name="connsiteY1" fmla="*/ 123429 h 186927"/>
                  <a:gd name="connsiteX2" fmla="*/ 252863 w 486430"/>
                  <a:gd name="connsiteY2" fmla="*/ 0 h 186927"/>
                  <a:gd name="connsiteX3" fmla="*/ 486402 w 486430"/>
                  <a:gd name="connsiteY3" fmla="*/ 123429 h 186927"/>
                  <a:gd name="connsiteX4" fmla="*/ 463712 w 486430"/>
                  <a:gd name="connsiteY4" fmla="*/ 186927 h 186927"/>
                  <a:gd name="connsiteX0" fmla="*/ 75342 w 516366"/>
                  <a:gd name="connsiteY0" fmla="*/ 177704 h 186927"/>
                  <a:gd name="connsiteX1" fmla="*/ 49260 w 516366"/>
                  <a:gd name="connsiteY1" fmla="*/ 123429 h 186927"/>
                  <a:gd name="connsiteX2" fmla="*/ 282799 w 516366"/>
                  <a:gd name="connsiteY2" fmla="*/ 0 h 186927"/>
                  <a:gd name="connsiteX3" fmla="*/ 516338 w 516366"/>
                  <a:gd name="connsiteY3" fmla="*/ 123429 h 186927"/>
                  <a:gd name="connsiteX4" fmla="*/ 493648 w 516366"/>
                  <a:gd name="connsiteY4" fmla="*/ 186927 h 186927"/>
                  <a:gd name="connsiteX0" fmla="*/ 64360 w 505384"/>
                  <a:gd name="connsiteY0" fmla="*/ 177704 h 186927"/>
                  <a:gd name="connsiteX1" fmla="*/ 38278 w 505384"/>
                  <a:gd name="connsiteY1" fmla="*/ 123429 h 186927"/>
                  <a:gd name="connsiteX2" fmla="*/ 271817 w 505384"/>
                  <a:gd name="connsiteY2" fmla="*/ 0 h 186927"/>
                  <a:gd name="connsiteX3" fmla="*/ 505356 w 505384"/>
                  <a:gd name="connsiteY3" fmla="*/ 123429 h 186927"/>
                  <a:gd name="connsiteX4" fmla="*/ 482666 w 505384"/>
                  <a:gd name="connsiteY4" fmla="*/ 186927 h 186927"/>
                  <a:gd name="connsiteX0" fmla="*/ 26117 w 467141"/>
                  <a:gd name="connsiteY0" fmla="*/ 177704 h 186927"/>
                  <a:gd name="connsiteX1" fmla="*/ 35 w 467141"/>
                  <a:gd name="connsiteY1" fmla="*/ 123429 h 186927"/>
                  <a:gd name="connsiteX2" fmla="*/ 233574 w 467141"/>
                  <a:gd name="connsiteY2" fmla="*/ 0 h 186927"/>
                  <a:gd name="connsiteX3" fmla="*/ 467113 w 467141"/>
                  <a:gd name="connsiteY3" fmla="*/ 123429 h 186927"/>
                  <a:gd name="connsiteX4" fmla="*/ 444423 w 467141"/>
                  <a:gd name="connsiteY4" fmla="*/ 186927 h 186927"/>
                  <a:gd name="connsiteX0" fmla="*/ 26189 w 467213"/>
                  <a:gd name="connsiteY0" fmla="*/ 177704 h 186927"/>
                  <a:gd name="connsiteX1" fmla="*/ 107 w 467213"/>
                  <a:gd name="connsiteY1" fmla="*/ 123429 h 186927"/>
                  <a:gd name="connsiteX2" fmla="*/ 233646 w 467213"/>
                  <a:gd name="connsiteY2" fmla="*/ 0 h 186927"/>
                  <a:gd name="connsiteX3" fmla="*/ 467185 w 467213"/>
                  <a:gd name="connsiteY3" fmla="*/ 123429 h 186927"/>
                  <a:gd name="connsiteX4" fmla="*/ 444495 w 467213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26082 w 467106"/>
                  <a:gd name="connsiteY0" fmla="*/ 177704 h 186927"/>
                  <a:gd name="connsiteX1" fmla="*/ 0 w 467106"/>
                  <a:gd name="connsiteY1" fmla="*/ 123429 h 186927"/>
                  <a:gd name="connsiteX2" fmla="*/ 233539 w 467106"/>
                  <a:gd name="connsiteY2" fmla="*/ 0 h 186927"/>
                  <a:gd name="connsiteX3" fmla="*/ 467078 w 467106"/>
                  <a:gd name="connsiteY3" fmla="*/ 123429 h 186927"/>
                  <a:gd name="connsiteX4" fmla="*/ 444388 w 467106"/>
                  <a:gd name="connsiteY4" fmla="*/ 186927 h 186927"/>
                  <a:gd name="connsiteX0" fmla="*/ 0 w 467106"/>
                  <a:gd name="connsiteY0" fmla="*/ 123429 h 186927"/>
                  <a:gd name="connsiteX1" fmla="*/ 233539 w 467106"/>
                  <a:gd name="connsiteY1" fmla="*/ 0 h 186927"/>
                  <a:gd name="connsiteX2" fmla="*/ 467078 w 467106"/>
                  <a:gd name="connsiteY2" fmla="*/ 123429 h 186927"/>
                  <a:gd name="connsiteX3" fmla="*/ 444388 w 467106"/>
                  <a:gd name="connsiteY3" fmla="*/ 186927 h 186927"/>
                  <a:gd name="connsiteX0" fmla="*/ 0 w 233567"/>
                  <a:gd name="connsiteY0" fmla="*/ 0 h 186927"/>
                  <a:gd name="connsiteX1" fmla="*/ 233539 w 233567"/>
                  <a:gd name="connsiteY1" fmla="*/ 123429 h 186927"/>
                  <a:gd name="connsiteX2" fmla="*/ 210849 w 233567"/>
                  <a:gd name="connsiteY2" fmla="*/ 186927 h 18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3567" h="186927">
                    <a:moveTo>
                      <a:pt x="0" y="0"/>
                    </a:moveTo>
                    <a:cubicBezTo>
                      <a:pt x="128980" y="0"/>
                      <a:pt x="232043" y="47425"/>
                      <a:pt x="233539" y="123429"/>
                    </a:cubicBezTo>
                    <a:cubicBezTo>
                      <a:pt x="234116" y="151373"/>
                      <a:pt x="225756" y="171869"/>
                      <a:pt x="210849" y="186927"/>
                    </a:cubicBezTo>
                  </a:path>
                </a:pathLst>
              </a:custGeom>
              <a:noFill/>
              <a:ln w="25400" cap="rnd">
                <a:solidFill>
                  <a:srgbClr val="60A434">
                    <a:alpha val="40000"/>
                  </a:srgbClr>
                </a:solidFill>
                <a:prstDash val="solid"/>
                <a:rou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sp>
        <p:nvSpPr>
          <p:cNvPr id="340" name="テキスト ボックス 339"/>
          <p:cNvSpPr txBox="1"/>
          <p:nvPr/>
        </p:nvSpPr>
        <p:spPr>
          <a:xfrm>
            <a:off x="4430281" y="6219049"/>
            <a:ext cx="2845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1200" dirty="0" smtClean="0">
                <a:solidFill>
                  <a:schemeClr val="bg1"/>
                </a:solidFill>
                <a:effectLst>
                  <a:glow rad="76200">
                    <a:srgbClr val="457037"/>
                  </a:glow>
                </a:effectLst>
                <a:latin typeface="cmtt10"/>
                <a:cs typeface="cmtt10"/>
              </a:rPr>
              <a:t>#7</a:t>
            </a:r>
            <a:endParaRPr kumimoji="1" lang="ja-JP" altLang="en-US" sz="1200" dirty="0">
              <a:solidFill>
                <a:schemeClr val="bg1"/>
              </a:solidFill>
              <a:effectLst>
                <a:glow rad="76200">
                  <a:srgbClr val="457037"/>
                </a:glow>
              </a:effectLst>
              <a:latin typeface="cmtt10"/>
              <a:cs typeface="cmtt10"/>
            </a:endParaRPr>
          </a:p>
        </p:txBody>
      </p:sp>
      <p:grpSp>
        <p:nvGrpSpPr>
          <p:cNvPr id="335" name="図形グループ 334"/>
          <p:cNvGrpSpPr/>
          <p:nvPr/>
        </p:nvGrpSpPr>
        <p:grpSpPr>
          <a:xfrm>
            <a:off x="4692373" y="5800985"/>
            <a:ext cx="1153481" cy="483310"/>
            <a:chOff x="5102133" y="4319062"/>
            <a:chExt cx="1153481" cy="483310"/>
          </a:xfrm>
        </p:grpSpPr>
        <p:cxnSp>
          <p:nvCxnSpPr>
            <p:cNvPr id="336" name="直線コネクタ 335"/>
            <p:cNvCxnSpPr/>
            <p:nvPr/>
          </p:nvCxnSpPr>
          <p:spPr>
            <a:xfrm flipH="1">
              <a:off x="5102133" y="4480256"/>
              <a:ext cx="521998" cy="322116"/>
            </a:xfrm>
            <a:prstGeom prst="line">
              <a:avLst/>
            </a:prstGeom>
            <a:ln w="12700" cap="sq" cmpd="sng">
              <a:solidFill>
                <a:schemeClr val="tx1"/>
              </a:solidFill>
              <a:prstDash val="sysDot"/>
              <a:miter lim="800000"/>
            </a:ln>
            <a:effectLst>
              <a:glow rad="38100">
                <a:schemeClr val="bg1">
                  <a:alpha val="7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7" name="テキスト ボックス 336"/>
            <p:cNvSpPr txBox="1"/>
            <p:nvPr/>
          </p:nvSpPr>
          <p:spPr>
            <a:xfrm>
              <a:off x="5636831" y="4319062"/>
              <a:ext cx="618783" cy="173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180" dirty="0" smtClean="0">
                  <a:solidFill>
                    <a:schemeClr val="bg1">
                      <a:lumMod val="50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rstp prio</a:t>
              </a:r>
            </a:p>
          </p:txBody>
        </p:sp>
      </p:grpSp>
      <p:pic>
        <p:nvPicPr>
          <p:cNvPr id="341" name="図 340" descr="L7-terminal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81" y="6388548"/>
            <a:ext cx="311743" cy="375953"/>
          </a:xfrm>
          <a:prstGeom prst="rect">
            <a:avLst/>
          </a:prstGeom>
          <a:effectLst>
            <a:outerShdw blurRad="63500" dist="38100" dir="312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353" name="図 352" descr="L7-terminal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609" y="6388548"/>
            <a:ext cx="311743" cy="375953"/>
          </a:xfrm>
          <a:prstGeom prst="rect">
            <a:avLst/>
          </a:prstGeom>
          <a:effectLst>
            <a:outerShdw blurRad="63500" dist="38100" dir="3120000" algn="tl" rotWithShape="0">
              <a:srgbClr val="000000">
                <a:alpha val="30000"/>
              </a:srgbClr>
            </a:outerShdw>
          </a:effectLst>
        </p:spPr>
      </p:pic>
      <p:grpSp>
        <p:nvGrpSpPr>
          <p:cNvPr id="369" name="図形グループ 368"/>
          <p:cNvGrpSpPr/>
          <p:nvPr/>
        </p:nvGrpSpPr>
        <p:grpSpPr>
          <a:xfrm>
            <a:off x="6201873" y="4168579"/>
            <a:ext cx="986038" cy="462852"/>
            <a:chOff x="7580824" y="2982932"/>
            <a:chExt cx="986038" cy="462852"/>
          </a:xfrm>
        </p:grpSpPr>
        <p:pic>
          <p:nvPicPr>
            <p:cNvPr id="370" name="図 369" descr="L3-icon-cloud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824" y="2982932"/>
              <a:ext cx="260187" cy="174346"/>
            </a:xfrm>
            <a:prstGeom prst="rect">
              <a:avLst/>
            </a:prstGeom>
          </p:spPr>
        </p:pic>
        <p:sp>
          <p:nvSpPr>
            <p:cNvPr id="390" name="テキスト ボックス 389"/>
            <p:cNvSpPr txBox="1"/>
            <p:nvPr/>
          </p:nvSpPr>
          <p:spPr>
            <a:xfrm>
              <a:off x="7852312" y="2992237"/>
              <a:ext cx="714550" cy="4535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altLang="ja-JP" sz="1340" dirty="0" smtClean="0">
                  <a:solidFill>
                    <a:srgbClr val="FF000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mgmt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1170" dirty="0" smtClean="0">
                  <a:solidFill>
                    <a:srgbClr val="A71C37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net_addr</a:t>
              </a:r>
            </a:p>
            <a:p>
              <a:pPr>
                <a:lnSpc>
                  <a:spcPct val="85000"/>
                </a:lnSpc>
              </a:pPr>
              <a:r>
                <a:rPr lang="en-US" altLang="ja-JP" sz="930" dirty="0" smtClean="0">
                  <a:solidFill>
                    <a:srgbClr val="539E32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vlan_id</a:t>
              </a:r>
              <a:endParaRPr lang="en-US" altLang="ja-JP" sz="930" dirty="0">
                <a:solidFill>
                  <a:srgbClr val="539E32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70" name="図形グループ 669"/>
          <p:cNvGrpSpPr/>
          <p:nvPr/>
        </p:nvGrpSpPr>
        <p:grpSpPr>
          <a:xfrm>
            <a:off x="5650942" y="3515799"/>
            <a:ext cx="365732" cy="294565"/>
            <a:chOff x="5797575" y="3097567"/>
            <a:chExt cx="365732" cy="294565"/>
          </a:xfrm>
        </p:grpSpPr>
        <p:pic>
          <p:nvPicPr>
            <p:cNvPr id="671" name="図 670" descr="L3-lo0.png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9531" y="3097567"/>
              <a:ext cx="313776" cy="294565"/>
            </a:xfrm>
            <a:prstGeom prst="rect">
              <a:avLst/>
            </a:prstGeom>
            <a:effectLst>
              <a:glow rad="12700">
                <a:schemeClr val="bg1">
                  <a:alpha val="88000"/>
                </a:schemeClr>
              </a:glow>
            </a:effectLst>
          </p:spPr>
        </p:pic>
        <p:sp>
          <p:nvSpPr>
            <p:cNvPr id="672" name="テキスト ボックス 671"/>
            <p:cNvSpPr txBox="1"/>
            <p:nvPr/>
          </p:nvSpPr>
          <p:spPr>
            <a:xfrm>
              <a:off x="5797575" y="3115300"/>
              <a:ext cx="33337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1" lang="en-US" altLang="ja-JP" sz="160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.</a:t>
              </a:r>
              <a:r>
                <a:rPr lang="en-US" altLang="ja-JP" sz="1600" dirty="0" smtClean="0">
                  <a:solidFill>
                    <a:srgbClr val="BB303E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1</a:t>
              </a:r>
              <a:endParaRPr kumimoji="1" lang="ja-JP" altLang="en-US" sz="1600" baseline="40000" dirty="0">
                <a:solidFill>
                  <a:srgbClr val="BB303E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73" name="図形グループ 672"/>
          <p:cNvGrpSpPr/>
          <p:nvPr/>
        </p:nvGrpSpPr>
        <p:grpSpPr>
          <a:xfrm>
            <a:off x="5688112" y="4104696"/>
            <a:ext cx="310441" cy="147056"/>
            <a:chOff x="5781701" y="2961270"/>
            <a:chExt cx="310441" cy="147056"/>
          </a:xfrm>
        </p:grpSpPr>
        <p:pic>
          <p:nvPicPr>
            <p:cNvPr id="674" name="図 673" descr="L3-mgmt.png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830" y="2961270"/>
              <a:ext cx="187163" cy="147056"/>
            </a:xfrm>
            <a:prstGeom prst="rect">
              <a:avLst/>
            </a:prstGeom>
          </p:spPr>
        </p:pic>
        <p:sp>
          <p:nvSpPr>
            <p:cNvPr id="675" name="テキスト ボックス 674"/>
            <p:cNvSpPr txBox="1"/>
            <p:nvPr/>
          </p:nvSpPr>
          <p:spPr>
            <a:xfrm>
              <a:off x="5781701" y="2975624"/>
              <a:ext cx="31044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1.1</a:t>
              </a:r>
              <a:endPara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391" name="図形グループ 390"/>
          <p:cNvGrpSpPr/>
          <p:nvPr/>
        </p:nvGrpSpPr>
        <p:grpSpPr>
          <a:xfrm>
            <a:off x="5207653" y="3683135"/>
            <a:ext cx="603798" cy="497896"/>
            <a:chOff x="3321933" y="1748771"/>
            <a:chExt cx="603798" cy="497896"/>
          </a:xfrm>
        </p:grpSpPr>
        <p:pic>
          <p:nvPicPr>
            <p:cNvPr id="392" name="図 391" descr="L3-router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1933" y="1748771"/>
              <a:ext cx="603798" cy="497896"/>
            </a:xfrm>
            <a:prstGeom prst="rect">
              <a:avLst/>
            </a:prstGeom>
            <a:effectLst>
              <a:outerShdw blurRad="63500" dist="38100" dir="5400000" algn="tl" rotWithShape="0">
                <a:srgbClr val="000000">
                  <a:alpha val="30000"/>
                </a:srgbClr>
              </a:outerShdw>
            </a:effectLst>
          </p:spPr>
        </p:pic>
        <p:sp>
          <p:nvSpPr>
            <p:cNvPr id="393" name="テキスト ボックス 392"/>
            <p:cNvSpPr txBox="1"/>
            <p:nvPr/>
          </p:nvSpPr>
          <p:spPr>
            <a:xfrm>
              <a:off x="3487954" y="2041260"/>
              <a:ext cx="2845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1200" dirty="0" smtClean="0">
                  <a:solidFill>
                    <a:schemeClr val="bg1"/>
                  </a:solidFill>
                  <a:effectLst/>
                  <a:latin typeface="cmtt10"/>
                  <a:cs typeface="cmtt10"/>
                </a:rPr>
                <a:t>1</a:t>
              </a:r>
              <a:endParaRPr kumimoji="1" lang="ja-JP" altLang="en-US" sz="1200" dirty="0">
                <a:solidFill>
                  <a:schemeClr val="bg1"/>
                </a:solidFill>
                <a:effectLst/>
                <a:latin typeface="cmtt10"/>
                <a:cs typeface="cmtt10"/>
              </a:endParaRPr>
            </a:p>
          </p:txBody>
        </p:sp>
      </p:grpSp>
      <p:grpSp>
        <p:nvGrpSpPr>
          <p:cNvPr id="326" name="図形グループ 325"/>
          <p:cNvGrpSpPr/>
          <p:nvPr/>
        </p:nvGrpSpPr>
        <p:grpSpPr>
          <a:xfrm rot="16200000">
            <a:off x="876280" y="3834936"/>
            <a:ext cx="464361" cy="129266"/>
            <a:chOff x="2679635" y="2975140"/>
            <a:chExt cx="464361" cy="129266"/>
          </a:xfrm>
        </p:grpSpPr>
        <p:pic>
          <p:nvPicPr>
            <p:cNvPr id="329" name="図 328" descr="arrow.png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635" y="2996637"/>
              <a:ext cx="86552" cy="105707"/>
            </a:xfrm>
            <a:prstGeom prst="rect">
              <a:avLst/>
            </a:prstGeom>
          </p:spPr>
        </p:pic>
        <p:sp>
          <p:nvSpPr>
            <p:cNvPr id="372" name="テキスト ボックス 371"/>
            <p:cNvSpPr txBox="1"/>
            <p:nvPr/>
          </p:nvSpPr>
          <p:spPr>
            <a:xfrm>
              <a:off x="2775726" y="2975140"/>
              <a:ext cx="368270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x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397" name="図形グループ 396"/>
          <p:cNvGrpSpPr/>
          <p:nvPr/>
        </p:nvGrpSpPr>
        <p:grpSpPr>
          <a:xfrm rot="5400000">
            <a:off x="875079" y="4424918"/>
            <a:ext cx="467538" cy="129266"/>
            <a:chOff x="2679635" y="2994188"/>
            <a:chExt cx="467538" cy="129266"/>
          </a:xfrm>
        </p:grpSpPr>
        <p:pic>
          <p:nvPicPr>
            <p:cNvPr id="399" name="図 398" descr="arrow.png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635" y="2996637"/>
              <a:ext cx="86552" cy="105707"/>
            </a:xfrm>
            <a:prstGeom prst="rect">
              <a:avLst/>
            </a:prstGeom>
          </p:spPr>
        </p:pic>
        <p:sp>
          <p:nvSpPr>
            <p:cNvPr id="404" name="テキスト ボックス 403"/>
            <p:cNvSpPr txBox="1"/>
            <p:nvPr/>
          </p:nvSpPr>
          <p:spPr>
            <a:xfrm rot="10800000">
              <a:off x="2778903" y="2994188"/>
              <a:ext cx="368270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x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05" name="図形グループ 404"/>
          <p:cNvGrpSpPr/>
          <p:nvPr/>
        </p:nvGrpSpPr>
        <p:grpSpPr>
          <a:xfrm>
            <a:off x="1154561" y="4119050"/>
            <a:ext cx="464362" cy="129266"/>
            <a:chOff x="2679635" y="2975138"/>
            <a:chExt cx="464362" cy="129266"/>
          </a:xfrm>
        </p:grpSpPr>
        <p:pic>
          <p:nvPicPr>
            <p:cNvPr id="407" name="図 406" descr="arrow.png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635" y="2996637"/>
              <a:ext cx="86552" cy="105707"/>
            </a:xfrm>
            <a:prstGeom prst="rect">
              <a:avLst/>
            </a:prstGeom>
          </p:spPr>
        </p:pic>
        <p:sp>
          <p:nvSpPr>
            <p:cNvPr id="409" name="テキスト ボックス 408"/>
            <p:cNvSpPr txBox="1"/>
            <p:nvPr/>
          </p:nvSpPr>
          <p:spPr>
            <a:xfrm>
              <a:off x="2775727" y="2975138"/>
              <a:ext cx="368270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x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10" name="図形グループ 409"/>
          <p:cNvGrpSpPr/>
          <p:nvPr/>
        </p:nvGrpSpPr>
        <p:grpSpPr>
          <a:xfrm rot="10800000">
            <a:off x="616979" y="4118324"/>
            <a:ext cx="467537" cy="129266"/>
            <a:chOff x="2679635" y="2994188"/>
            <a:chExt cx="467537" cy="129266"/>
          </a:xfrm>
        </p:grpSpPr>
        <p:pic>
          <p:nvPicPr>
            <p:cNvPr id="412" name="図 411" descr="arrow.png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635" y="2996637"/>
              <a:ext cx="86552" cy="105707"/>
            </a:xfrm>
            <a:prstGeom prst="rect">
              <a:avLst/>
            </a:prstGeom>
          </p:spPr>
        </p:pic>
        <p:sp>
          <p:nvSpPr>
            <p:cNvPr id="413" name="テキスト ボックス 412"/>
            <p:cNvSpPr txBox="1"/>
            <p:nvPr/>
          </p:nvSpPr>
          <p:spPr>
            <a:xfrm rot="10800000">
              <a:off x="2778902" y="2994188"/>
              <a:ext cx="368270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x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39" name="図形グループ 438"/>
          <p:cNvGrpSpPr/>
          <p:nvPr/>
        </p:nvGrpSpPr>
        <p:grpSpPr>
          <a:xfrm rot="10800000">
            <a:off x="4792234" y="3778861"/>
            <a:ext cx="467537" cy="129266"/>
            <a:chOff x="2679635" y="2994188"/>
            <a:chExt cx="467537" cy="129266"/>
          </a:xfrm>
        </p:grpSpPr>
        <p:pic>
          <p:nvPicPr>
            <p:cNvPr id="440" name="図 439" descr="arrow.png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635" y="2996637"/>
              <a:ext cx="86552" cy="105707"/>
            </a:xfrm>
            <a:prstGeom prst="rect">
              <a:avLst/>
            </a:prstGeom>
          </p:spPr>
        </p:pic>
        <p:sp>
          <p:nvSpPr>
            <p:cNvPr id="441" name="テキスト ボックス 440"/>
            <p:cNvSpPr txBox="1"/>
            <p:nvPr/>
          </p:nvSpPr>
          <p:spPr>
            <a:xfrm rot="10800000">
              <a:off x="2778902" y="2994188"/>
              <a:ext cx="368270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1-0-38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42" name="図形グループ 441"/>
          <p:cNvGrpSpPr/>
          <p:nvPr/>
        </p:nvGrpSpPr>
        <p:grpSpPr>
          <a:xfrm>
            <a:off x="3879404" y="3780921"/>
            <a:ext cx="464362" cy="129266"/>
            <a:chOff x="2679635" y="2975138"/>
            <a:chExt cx="464362" cy="129266"/>
          </a:xfrm>
        </p:grpSpPr>
        <p:pic>
          <p:nvPicPr>
            <p:cNvPr id="443" name="図 442" descr="arrow.png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635" y="2996637"/>
              <a:ext cx="86552" cy="105707"/>
            </a:xfrm>
            <a:prstGeom prst="rect">
              <a:avLst/>
            </a:prstGeom>
          </p:spPr>
        </p:pic>
        <p:sp>
          <p:nvSpPr>
            <p:cNvPr id="444" name="テキスト ボックス 443"/>
            <p:cNvSpPr txBox="1"/>
            <p:nvPr/>
          </p:nvSpPr>
          <p:spPr>
            <a:xfrm>
              <a:off x="2775727" y="2975138"/>
              <a:ext cx="368270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0-0-38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45" name="図形グループ 444"/>
          <p:cNvGrpSpPr/>
          <p:nvPr/>
        </p:nvGrpSpPr>
        <p:grpSpPr>
          <a:xfrm rot="5400000">
            <a:off x="3392763" y="4300812"/>
            <a:ext cx="467537" cy="129266"/>
            <a:chOff x="2679635" y="2994188"/>
            <a:chExt cx="467537" cy="129266"/>
          </a:xfrm>
        </p:grpSpPr>
        <p:pic>
          <p:nvPicPr>
            <p:cNvPr id="446" name="図 445" descr="arrow.png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635" y="2996637"/>
              <a:ext cx="86552" cy="105707"/>
            </a:xfrm>
            <a:prstGeom prst="rect">
              <a:avLst/>
            </a:prstGeom>
          </p:spPr>
        </p:pic>
        <p:sp>
          <p:nvSpPr>
            <p:cNvPr id="447" name="テキスト ボックス 446"/>
            <p:cNvSpPr txBox="1"/>
            <p:nvPr/>
          </p:nvSpPr>
          <p:spPr>
            <a:xfrm rot="10800000">
              <a:off x="2778902" y="2994188"/>
              <a:ext cx="368270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0-0-2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48" name="図形グループ 447"/>
          <p:cNvGrpSpPr/>
          <p:nvPr/>
        </p:nvGrpSpPr>
        <p:grpSpPr>
          <a:xfrm rot="16200000">
            <a:off x="3392869" y="3444363"/>
            <a:ext cx="464361" cy="129266"/>
            <a:chOff x="2679635" y="2975140"/>
            <a:chExt cx="464361" cy="129266"/>
          </a:xfrm>
        </p:grpSpPr>
        <p:pic>
          <p:nvPicPr>
            <p:cNvPr id="449" name="図 448" descr="arrow.png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635" y="2996637"/>
              <a:ext cx="86552" cy="105707"/>
            </a:xfrm>
            <a:prstGeom prst="rect">
              <a:avLst/>
            </a:prstGeom>
          </p:spPr>
        </p:pic>
        <p:sp>
          <p:nvSpPr>
            <p:cNvPr id="450" name="テキスト ボックス 449"/>
            <p:cNvSpPr txBox="1"/>
            <p:nvPr/>
          </p:nvSpPr>
          <p:spPr>
            <a:xfrm>
              <a:off x="2775726" y="2975140"/>
              <a:ext cx="368270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0-0-0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pic>
        <p:nvPicPr>
          <p:cNvPr id="376" name="図 375" descr="L47-tunnel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740" y="1273148"/>
            <a:ext cx="620582" cy="492473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377" name="図 376" descr="L47-firewall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672" y="1311222"/>
            <a:ext cx="595116" cy="485174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grpSp>
        <p:nvGrpSpPr>
          <p:cNvPr id="3" name="図形グループ 2"/>
          <p:cNvGrpSpPr/>
          <p:nvPr/>
        </p:nvGrpSpPr>
        <p:grpSpPr>
          <a:xfrm>
            <a:off x="3791815" y="3009663"/>
            <a:ext cx="604463" cy="506136"/>
            <a:chOff x="3334646" y="3474872"/>
            <a:chExt cx="604463" cy="506136"/>
          </a:xfrm>
        </p:grpSpPr>
        <p:pic>
          <p:nvPicPr>
            <p:cNvPr id="542" name="図 541" descr="L47-cgn.png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4646" y="3474872"/>
              <a:ext cx="604463" cy="494274"/>
            </a:xfrm>
            <a:prstGeom prst="rect">
              <a:avLst/>
            </a:prstGeom>
            <a:effectLst>
              <a:outerShdw blurRad="63500" dist="38100" dir="5400000" algn="tl" rotWithShape="0">
                <a:srgbClr val="000000">
                  <a:alpha val="30000"/>
                </a:srgbClr>
              </a:outerShdw>
            </a:effectLst>
          </p:spPr>
        </p:pic>
        <p:sp>
          <p:nvSpPr>
            <p:cNvPr id="37" name="テキスト ボックス 36"/>
            <p:cNvSpPr txBox="1"/>
            <p:nvPr/>
          </p:nvSpPr>
          <p:spPr>
            <a:xfrm>
              <a:off x="3491911" y="3811731"/>
              <a:ext cx="2845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1200" dirty="0" smtClean="0">
                  <a:solidFill>
                    <a:schemeClr val="bg1"/>
                  </a:solidFill>
                  <a:effectLst/>
                  <a:latin typeface="cmtt10"/>
                  <a:cs typeface="cmtt10"/>
                </a:rPr>
                <a:t>1</a:t>
              </a:r>
              <a:endParaRPr kumimoji="1" lang="ja-JP" altLang="en-US" sz="1200" dirty="0">
                <a:solidFill>
                  <a:schemeClr val="bg1"/>
                </a:solidFill>
                <a:effectLst/>
                <a:latin typeface="cmtt10"/>
                <a:cs typeface="cmtt10"/>
              </a:endParaRP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4743454" y="3009663"/>
            <a:ext cx="604463" cy="496186"/>
            <a:chOff x="5206908" y="3484822"/>
            <a:chExt cx="604463" cy="496186"/>
          </a:xfrm>
        </p:grpSpPr>
        <p:pic>
          <p:nvPicPr>
            <p:cNvPr id="546" name="図 545" descr="L47-cgn.png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6908" y="3484822"/>
              <a:ext cx="604463" cy="494274"/>
            </a:xfrm>
            <a:prstGeom prst="rect">
              <a:avLst/>
            </a:prstGeom>
            <a:effectLst>
              <a:outerShdw blurRad="63500" dist="38100" dir="5400000" algn="tl" rotWithShape="0">
                <a:srgbClr val="000000">
                  <a:alpha val="30000"/>
                </a:srgbClr>
              </a:outerShdw>
            </a:effectLst>
          </p:spPr>
        </p:pic>
        <p:sp>
          <p:nvSpPr>
            <p:cNvPr id="681" name="テキスト ボックス 680"/>
            <p:cNvSpPr txBox="1"/>
            <p:nvPr/>
          </p:nvSpPr>
          <p:spPr>
            <a:xfrm>
              <a:off x="5368340" y="3811731"/>
              <a:ext cx="2845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1200" dirty="0" smtClean="0">
                  <a:solidFill>
                    <a:schemeClr val="bg1"/>
                  </a:solidFill>
                  <a:effectLst/>
                  <a:latin typeface="cmtt10"/>
                  <a:cs typeface="cmtt10"/>
                </a:rPr>
                <a:t>2</a:t>
              </a:r>
              <a:endParaRPr kumimoji="1" lang="ja-JP" altLang="en-US" sz="1200" dirty="0">
                <a:solidFill>
                  <a:schemeClr val="bg1"/>
                </a:solidFill>
                <a:effectLst/>
                <a:latin typeface="cmtt10"/>
                <a:cs typeface="cmtt10"/>
              </a:endParaRPr>
            </a:p>
          </p:txBody>
        </p:sp>
      </p:grpSp>
      <p:pic>
        <p:nvPicPr>
          <p:cNvPr id="382" name="図 381" descr="L47-firewall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606" y="1311222"/>
            <a:ext cx="595116" cy="485174"/>
          </a:xfrm>
          <a:prstGeom prst="rect">
            <a:avLst/>
          </a:prstGeom>
          <a:effectLst>
            <a:outerShdw blurRad="63500" dist="38100" dir="54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398" name="図 397" descr="L2-clou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29" y="117996"/>
            <a:ext cx="606493" cy="359608"/>
          </a:xfrm>
          <a:prstGeom prst="rect">
            <a:avLst/>
          </a:prstGeom>
        </p:spPr>
      </p:pic>
      <p:grpSp>
        <p:nvGrpSpPr>
          <p:cNvPr id="676" name="図形グループ 675"/>
          <p:cNvGrpSpPr/>
          <p:nvPr/>
        </p:nvGrpSpPr>
        <p:grpSpPr>
          <a:xfrm>
            <a:off x="5654986" y="4464834"/>
            <a:ext cx="981951" cy="301890"/>
            <a:chOff x="1936322" y="5345920"/>
            <a:chExt cx="981951" cy="301890"/>
          </a:xfrm>
        </p:grpSpPr>
        <p:pic>
          <p:nvPicPr>
            <p:cNvPr id="677" name="図 676" descr="L1-icon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6322" y="5362737"/>
              <a:ext cx="240244" cy="187537"/>
            </a:xfrm>
            <a:prstGeom prst="rect">
              <a:avLst/>
            </a:prstGeom>
          </p:spPr>
        </p:pic>
        <p:sp>
          <p:nvSpPr>
            <p:cNvPr id="678" name="テキスト ボックス 677"/>
            <p:cNvSpPr txBox="1"/>
            <p:nvPr/>
          </p:nvSpPr>
          <p:spPr>
            <a:xfrm>
              <a:off x="2207251" y="5345920"/>
              <a:ext cx="711022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tap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416" name="図形グループ 415"/>
          <p:cNvGrpSpPr/>
          <p:nvPr/>
        </p:nvGrpSpPr>
        <p:grpSpPr>
          <a:xfrm>
            <a:off x="3879404" y="3905679"/>
            <a:ext cx="464362" cy="129266"/>
            <a:chOff x="2679635" y="2975138"/>
            <a:chExt cx="464362" cy="129266"/>
          </a:xfrm>
        </p:grpSpPr>
        <p:pic>
          <p:nvPicPr>
            <p:cNvPr id="417" name="図 416" descr="arrow.png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635" y="2996637"/>
              <a:ext cx="86552" cy="105707"/>
            </a:xfrm>
            <a:prstGeom prst="rect">
              <a:avLst/>
            </a:prstGeom>
          </p:spPr>
        </p:pic>
        <p:sp>
          <p:nvSpPr>
            <p:cNvPr id="418" name="テキスト ボックス 417"/>
            <p:cNvSpPr txBox="1"/>
            <p:nvPr/>
          </p:nvSpPr>
          <p:spPr>
            <a:xfrm>
              <a:off x="2775727" y="2975138"/>
              <a:ext cx="368270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0-0-39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19" name="図形グループ 418"/>
          <p:cNvGrpSpPr/>
          <p:nvPr/>
        </p:nvGrpSpPr>
        <p:grpSpPr>
          <a:xfrm rot="10800000">
            <a:off x="4792234" y="3903531"/>
            <a:ext cx="467537" cy="129266"/>
            <a:chOff x="2679635" y="2994188"/>
            <a:chExt cx="467537" cy="129266"/>
          </a:xfrm>
        </p:grpSpPr>
        <p:pic>
          <p:nvPicPr>
            <p:cNvPr id="420" name="図 419" descr="arrow.png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635" y="2996637"/>
              <a:ext cx="86552" cy="105707"/>
            </a:xfrm>
            <a:prstGeom prst="rect">
              <a:avLst/>
            </a:prstGeom>
          </p:spPr>
        </p:pic>
        <p:sp>
          <p:nvSpPr>
            <p:cNvPr id="421" name="テキスト ボックス 420"/>
            <p:cNvSpPr txBox="1"/>
            <p:nvPr/>
          </p:nvSpPr>
          <p:spPr>
            <a:xfrm rot="10800000">
              <a:off x="2778902" y="2994188"/>
              <a:ext cx="368270" cy="12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ja-JP" sz="840" dirty="0" smtClean="0">
                  <a:solidFill>
                    <a:schemeClr val="accent1">
                      <a:lumMod val="75000"/>
                    </a:schemeClr>
                  </a:solidFill>
                  <a:effectLst>
                    <a:glow rad="25400">
                      <a:schemeClr val="bg1">
                        <a:alpha val="70000"/>
                      </a:schemeClr>
                    </a:glow>
                  </a:effectLst>
                  <a:latin typeface="cmtt10"/>
                  <a:cs typeface="cmtt10"/>
                </a:rPr>
                <a:t>1-0-39</a:t>
              </a:r>
              <a:endParaRPr kumimoji="1" lang="ja-JP" altLang="en-US" sz="840" baseline="40000" dirty="0">
                <a:solidFill>
                  <a:schemeClr val="accent1">
                    <a:lumMod val="75000"/>
                  </a:schemeClr>
                </a:solidFill>
                <a:effectLst>
                  <a:glow rad="25400">
                    <a:schemeClr val="bg1">
                      <a:alpha val="70000"/>
                    </a:schemeClr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22" name="図形グループ 421"/>
          <p:cNvGrpSpPr/>
          <p:nvPr/>
        </p:nvGrpSpPr>
        <p:grpSpPr>
          <a:xfrm>
            <a:off x="1383053" y="1191936"/>
            <a:ext cx="952265" cy="301890"/>
            <a:chOff x="1194141" y="2128421"/>
            <a:chExt cx="952265" cy="301890"/>
          </a:xfrm>
        </p:grpSpPr>
        <p:pic>
          <p:nvPicPr>
            <p:cNvPr id="423" name="図 422" descr="L47-icon-cache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141" y="2166017"/>
              <a:ext cx="209640" cy="175230"/>
            </a:xfrm>
            <a:prstGeom prst="rect">
              <a:avLst/>
            </a:prstGeom>
          </p:spPr>
        </p:pic>
        <p:sp>
          <p:nvSpPr>
            <p:cNvPr id="424" name="テキスト ボックス 423"/>
            <p:cNvSpPr txBox="1"/>
            <p:nvPr/>
          </p:nvSpPr>
          <p:spPr>
            <a:xfrm>
              <a:off x="1432773" y="2128421"/>
              <a:ext cx="713633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err="1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vpn</a:t>
              </a:r>
              <a:endParaRPr lang="en-US" altLang="ja-JP" sz="1350" dirty="0" smtClean="0"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394" name="図形グループ 393"/>
          <p:cNvGrpSpPr/>
          <p:nvPr/>
        </p:nvGrpSpPr>
        <p:grpSpPr>
          <a:xfrm>
            <a:off x="1748497" y="132377"/>
            <a:ext cx="725848" cy="188118"/>
            <a:chOff x="8023438" y="1659489"/>
            <a:chExt cx="725848" cy="188118"/>
          </a:xfrm>
        </p:grpSpPr>
        <p:pic>
          <p:nvPicPr>
            <p:cNvPr id="395" name="図 394" descr="L7-icon-cloud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3438" y="1659489"/>
              <a:ext cx="260189" cy="174347"/>
            </a:xfrm>
            <a:prstGeom prst="rect">
              <a:avLst/>
            </a:prstGeom>
          </p:spPr>
        </p:pic>
        <p:sp>
          <p:nvSpPr>
            <p:cNvPr id="396" name="テキスト ボックス 395"/>
            <p:cNvSpPr txBox="1"/>
            <p:nvPr/>
          </p:nvSpPr>
          <p:spPr>
            <a:xfrm>
              <a:off x="8294927" y="1667173"/>
              <a:ext cx="454359" cy="1804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altLang="ja-JP" sz="1340" dirty="0" err="1" smtClean="0">
                  <a:solidFill>
                    <a:srgbClr val="FF000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flets</a:t>
              </a:r>
              <a:endParaRPr lang="en-US" altLang="ja-JP" sz="1340" dirty="0" smtClean="0">
                <a:solidFill>
                  <a:srgbClr val="FF0000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598" name="図形グループ 597"/>
          <p:cNvGrpSpPr/>
          <p:nvPr/>
        </p:nvGrpSpPr>
        <p:grpSpPr>
          <a:xfrm>
            <a:off x="3411598" y="4753465"/>
            <a:ext cx="441948" cy="456683"/>
            <a:chOff x="4643296" y="3594534"/>
            <a:chExt cx="441948" cy="456683"/>
          </a:xfrm>
        </p:grpSpPr>
        <p:pic>
          <p:nvPicPr>
            <p:cNvPr id="599" name="図 598" descr="L2-mep.png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9130" y="3670271"/>
              <a:ext cx="312298" cy="380946"/>
            </a:xfrm>
            <a:prstGeom prst="rect">
              <a:avLst/>
            </a:prstGeom>
          </p:spPr>
        </p:pic>
        <p:sp>
          <p:nvSpPr>
            <p:cNvPr id="600" name="テキスト ボックス 599"/>
            <p:cNvSpPr txBox="1"/>
            <p:nvPr/>
          </p:nvSpPr>
          <p:spPr>
            <a:xfrm>
              <a:off x="4643296" y="3594534"/>
              <a:ext cx="44194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400" dirty="0" smtClean="0">
                  <a:solidFill>
                    <a:srgbClr val="008000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6</a:t>
              </a:r>
              <a:endParaRPr kumimoji="1" lang="ja-JP" altLang="en-US" sz="1400" dirty="0">
                <a:solidFill>
                  <a:srgbClr val="008000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625" name="図形グループ 624"/>
          <p:cNvGrpSpPr/>
          <p:nvPr/>
        </p:nvGrpSpPr>
        <p:grpSpPr>
          <a:xfrm>
            <a:off x="4927355" y="6462143"/>
            <a:ext cx="1027530" cy="252879"/>
            <a:chOff x="7610123" y="1150471"/>
            <a:chExt cx="1027530" cy="252879"/>
          </a:xfrm>
        </p:grpSpPr>
        <p:pic>
          <p:nvPicPr>
            <p:cNvPr id="626" name="図 625" descr="L7-icon-terminal.png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123" y="1150471"/>
              <a:ext cx="225558" cy="252879"/>
            </a:xfrm>
            <a:prstGeom prst="rect">
              <a:avLst/>
            </a:prstGeom>
          </p:spPr>
        </p:pic>
        <p:sp>
          <p:nvSpPr>
            <p:cNvPr id="627" name="テキスト ボックス 626"/>
            <p:cNvSpPr txBox="1"/>
            <p:nvPr/>
          </p:nvSpPr>
          <p:spPr>
            <a:xfrm>
              <a:off x="7852307" y="1160978"/>
              <a:ext cx="785346" cy="1956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endnode</a:t>
              </a:r>
            </a:p>
          </p:txBody>
        </p:sp>
      </p:grpSp>
      <p:grpSp>
        <p:nvGrpSpPr>
          <p:cNvPr id="428" name="図形グループ 427"/>
          <p:cNvGrpSpPr/>
          <p:nvPr/>
        </p:nvGrpSpPr>
        <p:grpSpPr>
          <a:xfrm>
            <a:off x="4053454" y="1286177"/>
            <a:ext cx="1037249" cy="301890"/>
            <a:chOff x="1194141" y="2128421"/>
            <a:chExt cx="1037249" cy="301890"/>
          </a:xfrm>
        </p:grpSpPr>
        <p:pic>
          <p:nvPicPr>
            <p:cNvPr id="429" name="図 428" descr="L47-icon-cache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141" y="2166017"/>
              <a:ext cx="209640" cy="175230"/>
            </a:xfrm>
            <a:prstGeom prst="rect">
              <a:avLst/>
            </a:prstGeom>
          </p:spPr>
        </p:pic>
        <p:sp>
          <p:nvSpPr>
            <p:cNvPr id="430" name="テキスト ボックス 429"/>
            <p:cNvSpPr txBox="1"/>
            <p:nvPr/>
          </p:nvSpPr>
          <p:spPr>
            <a:xfrm>
              <a:off x="1432773" y="2128421"/>
              <a:ext cx="798617" cy="3018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3000"/>
                </a:lnSpc>
              </a:pPr>
              <a:r>
                <a:rPr lang="en-US" altLang="ja-JP" sz="1350" dirty="0" smtClean="0"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firewall</a:t>
              </a:r>
            </a:p>
            <a:p>
              <a:pPr>
                <a:lnSpc>
                  <a:spcPct val="93000"/>
                </a:lnSpc>
              </a:pPr>
              <a:r>
                <a:rPr kumimoji="1" lang="en-US" altLang="ja-JP" sz="750" dirty="0" smtClean="0"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MODEL</a:t>
              </a:r>
            </a:p>
          </p:txBody>
        </p:sp>
      </p:grpSp>
      <p:grpSp>
        <p:nvGrpSpPr>
          <p:cNvPr id="431" name="図形グループ 430"/>
          <p:cNvGrpSpPr/>
          <p:nvPr/>
        </p:nvGrpSpPr>
        <p:grpSpPr>
          <a:xfrm>
            <a:off x="5343623" y="591673"/>
            <a:ext cx="339246" cy="621098"/>
            <a:chOff x="3464587" y="591673"/>
            <a:chExt cx="339246" cy="621098"/>
          </a:xfrm>
        </p:grpSpPr>
        <p:cxnSp>
          <p:nvCxnSpPr>
            <p:cNvPr id="432" name="直線コネクタ 431"/>
            <p:cNvCxnSpPr>
              <a:endCxn id="434" idx="2"/>
            </p:cNvCxnSpPr>
            <p:nvPr/>
          </p:nvCxnSpPr>
          <p:spPr>
            <a:xfrm>
              <a:off x="3633632" y="874377"/>
              <a:ext cx="578" cy="55689"/>
            </a:xfrm>
            <a:prstGeom prst="line">
              <a:avLst/>
            </a:prstGeom>
            <a:ln w="9525">
              <a:solidFill>
                <a:schemeClr val="bg1"/>
              </a:solidFill>
            </a:ln>
            <a:effectLst>
              <a:glow rad="25400">
                <a:srgbClr val="ECB830">
                  <a:alpha val="50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33" name="図 432" descr="L1-dwdm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4587" y="591673"/>
              <a:ext cx="339246" cy="282705"/>
            </a:xfrm>
            <a:prstGeom prst="rect">
              <a:avLst/>
            </a:prstGeom>
          </p:spPr>
        </p:pic>
        <p:pic>
          <p:nvPicPr>
            <p:cNvPr id="434" name="図 433" descr="L1-dwdm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464587" y="930066"/>
              <a:ext cx="339246" cy="282705"/>
            </a:xfrm>
            <a:prstGeom prst="rect">
              <a:avLst/>
            </a:prstGeom>
          </p:spPr>
        </p:pic>
      </p:grpSp>
      <p:cxnSp>
        <p:nvCxnSpPr>
          <p:cNvPr id="435" name="直線コネクタ 434"/>
          <p:cNvCxnSpPr/>
          <p:nvPr/>
        </p:nvCxnSpPr>
        <p:spPr>
          <a:xfrm flipH="1">
            <a:off x="7291591" y="4458638"/>
            <a:ext cx="1045959" cy="0"/>
          </a:xfrm>
          <a:prstGeom prst="line">
            <a:avLst/>
          </a:prstGeom>
          <a:ln w="102870" cap="rnd" cmpd="sng">
            <a:solidFill>
              <a:srgbClr val="8EC3AA"/>
            </a:solidFill>
            <a:prstDash val="sysDot"/>
          </a:ln>
          <a:effectLst>
            <a:glow rad="38100">
              <a:srgbClr val="D4ECE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7" name="直線コネクタ 436"/>
          <p:cNvCxnSpPr/>
          <p:nvPr/>
        </p:nvCxnSpPr>
        <p:spPr>
          <a:xfrm flipH="1">
            <a:off x="7191297" y="4458638"/>
            <a:ext cx="1045959" cy="0"/>
          </a:xfrm>
          <a:prstGeom prst="line">
            <a:avLst/>
          </a:prstGeom>
          <a:ln w="102870" cap="rnd" cmpd="sng">
            <a:solidFill>
              <a:srgbClr val="8EC3AA"/>
            </a:solidFill>
            <a:prstDash val="sysDot"/>
          </a:ln>
          <a:effectLst>
            <a:glow rad="38100">
              <a:srgbClr val="D4ECE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2" name="直線コネクタ 451"/>
          <p:cNvCxnSpPr/>
          <p:nvPr/>
        </p:nvCxnSpPr>
        <p:spPr>
          <a:xfrm flipV="1">
            <a:off x="8602642" y="1687100"/>
            <a:ext cx="0" cy="363142"/>
          </a:xfrm>
          <a:prstGeom prst="line">
            <a:avLst/>
          </a:prstGeom>
          <a:ln w="90170" cap="flat" cmpd="sng">
            <a:solidFill>
              <a:srgbClr val="AFCCE0"/>
            </a:solidFill>
            <a:prstDash val="sysDot"/>
            <a:round/>
            <a:headEnd type="stealth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3" name="図形グループ 452"/>
          <p:cNvGrpSpPr/>
          <p:nvPr/>
        </p:nvGrpSpPr>
        <p:grpSpPr>
          <a:xfrm>
            <a:off x="8455427" y="1467953"/>
            <a:ext cx="302625" cy="247259"/>
            <a:chOff x="3845638" y="1550764"/>
            <a:chExt cx="302625" cy="247259"/>
          </a:xfrm>
        </p:grpSpPr>
        <p:sp>
          <p:nvSpPr>
            <p:cNvPr id="454" name="二等辺三角形 453"/>
            <p:cNvSpPr/>
            <p:nvPr/>
          </p:nvSpPr>
          <p:spPr>
            <a:xfrm rot="20792212">
              <a:off x="3853532" y="1550764"/>
              <a:ext cx="286821" cy="247259"/>
            </a:xfrm>
            <a:prstGeom prst="triangl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alpha val="45000"/>
                  </a:schemeClr>
                </a:gs>
                <a:gs pos="100000">
                  <a:srgbClr val="FFFFFE">
                    <a:alpha val="55000"/>
                  </a:srgbClr>
                </a:gs>
              </a:gsLst>
              <a:lin ang="15240000" scaled="0"/>
              <a:tileRect/>
            </a:gradFill>
            <a:ln w="38100" cmpd="sng">
              <a:solidFill>
                <a:srgbClr val="DFF2F7">
                  <a:alpha val="37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5" name="テキスト ボックス 454"/>
            <p:cNvSpPr txBox="1"/>
            <p:nvPr/>
          </p:nvSpPr>
          <p:spPr>
            <a:xfrm>
              <a:off x="3845638" y="1616023"/>
              <a:ext cx="30262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1000" dirty="0" smtClean="0">
                  <a:solidFill>
                    <a:srgbClr val="00A7D8"/>
                  </a:solidFill>
                  <a:effectLst>
                    <a:glow rad="76200">
                      <a:schemeClr val="bg1"/>
                    </a:glow>
                  </a:effectLst>
                  <a:latin typeface="cmtt10"/>
                  <a:cs typeface="cmtt10"/>
                </a:rPr>
                <a:t>2,4</a:t>
              </a:r>
              <a:endParaRPr kumimoji="1" lang="ja-JP" altLang="en-US" sz="1000" dirty="0">
                <a:solidFill>
                  <a:srgbClr val="00A7D8"/>
                </a:solidFill>
                <a:effectLst>
                  <a:glow rad="762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  <p:grpSp>
        <p:nvGrpSpPr>
          <p:cNvPr id="425" name="図形グループ 424"/>
          <p:cNvGrpSpPr/>
          <p:nvPr/>
        </p:nvGrpSpPr>
        <p:grpSpPr>
          <a:xfrm>
            <a:off x="4661249" y="4123875"/>
            <a:ext cx="728250" cy="173894"/>
            <a:chOff x="1521661" y="2356900"/>
            <a:chExt cx="728250" cy="173894"/>
          </a:xfrm>
        </p:grpSpPr>
        <p:sp>
          <p:nvSpPr>
            <p:cNvPr id="426" name="テキスト ボックス 425"/>
            <p:cNvSpPr txBox="1"/>
            <p:nvPr/>
          </p:nvSpPr>
          <p:spPr>
            <a:xfrm>
              <a:off x="1521661" y="2356900"/>
              <a:ext cx="442154" cy="173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93000"/>
                </a:lnSpc>
              </a:pPr>
              <a:r>
                <a:rPr lang="en-US" altLang="ja-JP" sz="1180" dirty="0" smtClean="0">
                  <a:solidFill>
                    <a:schemeClr val="bg1">
                      <a:lumMod val="50000"/>
                    </a:schemeClr>
                  </a:solidFill>
                  <a:effectLst>
                    <a:glow rad="76200">
                      <a:schemeClr val="bg1"/>
                    </a:glow>
                  </a:effectLst>
                  <a:latin typeface="Helvetica"/>
                  <a:cs typeface="Helvetica"/>
                </a:rPr>
                <a:t>vc-id</a:t>
              </a:r>
            </a:p>
          </p:txBody>
        </p:sp>
        <p:cxnSp>
          <p:nvCxnSpPr>
            <p:cNvPr id="427" name="直線コネクタ 426"/>
            <p:cNvCxnSpPr/>
            <p:nvPr/>
          </p:nvCxnSpPr>
          <p:spPr>
            <a:xfrm flipH="1">
              <a:off x="2005130" y="2377926"/>
              <a:ext cx="244781" cy="79435"/>
            </a:xfrm>
            <a:prstGeom prst="line">
              <a:avLst/>
            </a:prstGeom>
            <a:ln w="12700" cap="sq" cmpd="sng">
              <a:solidFill>
                <a:schemeClr val="tx1"/>
              </a:solidFill>
              <a:prstDash val="sysDot"/>
              <a:miter lim="800000"/>
            </a:ln>
            <a:effectLst>
              <a:glow rad="38100">
                <a:schemeClr val="bg1">
                  <a:alpha val="7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7" name="図形グループ 456"/>
          <p:cNvGrpSpPr/>
          <p:nvPr/>
        </p:nvGrpSpPr>
        <p:grpSpPr>
          <a:xfrm>
            <a:off x="4854710" y="5529173"/>
            <a:ext cx="456886" cy="169277"/>
            <a:chOff x="5879929" y="3979564"/>
            <a:chExt cx="456886" cy="169277"/>
          </a:xfrm>
        </p:grpSpPr>
        <p:pic>
          <p:nvPicPr>
            <p:cNvPr id="458" name="図 457" descr="L2-icon-vlan.pn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9929" y="4016869"/>
              <a:ext cx="185175" cy="115018"/>
            </a:xfrm>
            <a:prstGeom prst="rect">
              <a:avLst/>
            </a:prstGeom>
          </p:spPr>
        </p:pic>
        <p:sp>
          <p:nvSpPr>
            <p:cNvPr id="459" name="テキスト ボックス 458"/>
            <p:cNvSpPr txBox="1"/>
            <p:nvPr/>
          </p:nvSpPr>
          <p:spPr>
            <a:xfrm>
              <a:off x="6072330" y="3979564"/>
              <a:ext cx="26448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ja-JP" sz="1200" dirty="0">
                  <a:solidFill>
                    <a:srgbClr val="008000"/>
                  </a:solidFill>
                  <a:effectLst>
                    <a:glow rad="101600">
                      <a:schemeClr val="bg1"/>
                    </a:glow>
                  </a:effectLst>
                  <a:latin typeface="cmtt10"/>
                  <a:cs typeface="cmtt10"/>
                </a:rPr>
                <a:t>2</a:t>
              </a:r>
              <a:r>
                <a:rPr lang="en-US" altLang="ja-JP" sz="1200" dirty="0" smtClean="0">
                  <a:solidFill>
                    <a:srgbClr val="008000"/>
                  </a:solidFill>
                  <a:effectLst>
                    <a:glow rad="101600">
                      <a:schemeClr val="bg1"/>
                    </a:glow>
                  </a:effectLst>
                  <a:latin typeface="cmtt10"/>
                  <a:cs typeface="cmtt10"/>
                </a:rPr>
                <a:t>0</a:t>
              </a:r>
              <a:endParaRPr kumimoji="1" lang="ja-JP" altLang="en-US" sz="1200" dirty="0">
                <a:solidFill>
                  <a:srgbClr val="008000"/>
                </a:solidFill>
                <a:effectLst>
                  <a:glow rad="101600">
                    <a:schemeClr val="bg1"/>
                  </a:glow>
                </a:effectLst>
                <a:latin typeface="cmtt10"/>
                <a:cs typeface="cmtt1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699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60700" y="3021616"/>
            <a:ext cx="5519753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ja-JP" sz="4000" dirty="0">
                <a:latin typeface="Arial"/>
                <a:cs typeface="Arial"/>
              </a:rPr>
              <a:t>diagram example </a:t>
            </a:r>
            <a:r>
              <a:rPr kumimoji="1" lang="en-US" altLang="ja-JP" sz="4000" dirty="0" smtClean="0">
                <a:latin typeface="Arial"/>
                <a:cs typeface="Arial"/>
              </a:rPr>
              <a:t>#2</a:t>
            </a:r>
            <a:endParaRPr kumimoji="1" lang="ja-JP" altLang="en-US" sz="4000" dirty="0">
              <a:latin typeface="Arial"/>
              <a:cs typeface="Arial"/>
            </a:endParaRPr>
          </a:p>
        </p:txBody>
      </p:sp>
      <p:sp>
        <p:nvSpPr>
          <p:cNvPr id="4" name="サブタイトル 2"/>
          <p:cNvSpPr>
            <a:spLocks noGrp="1"/>
          </p:cNvSpPr>
          <p:nvPr>
            <p:ph type="subTitle" idx="1"/>
          </p:nvPr>
        </p:nvSpPr>
        <p:spPr>
          <a:xfrm>
            <a:off x="3340100" y="3784600"/>
            <a:ext cx="4610100" cy="175260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>
                <a:latin typeface="Arial"/>
                <a:cs typeface="Arial"/>
              </a:rPr>
              <a:t>typical network</a:t>
            </a:r>
            <a:endParaRPr lang="en-US" altLang="ja-JP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870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shownet-icons-2013-1221-typic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767207" y="6530077"/>
            <a:ext cx="1300593" cy="2898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3000"/>
              </a:lnSpc>
            </a:pPr>
            <a:r>
              <a:rPr lang="en-US" altLang="ja-JP" sz="2000" dirty="0" smtClean="0">
                <a:solidFill>
                  <a:srgbClr val="FF0000"/>
                </a:solidFill>
                <a:effectLst/>
                <a:latin typeface="Helvetica"/>
                <a:cs typeface="Helvetica"/>
              </a:rPr>
              <a:t>Illustrator</a:t>
            </a:r>
          </a:p>
        </p:txBody>
      </p:sp>
    </p:spTree>
    <p:extLst>
      <p:ext uri="{BB962C8B-B14F-4D97-AF65-F5344CB8AC3E}">
        <p14:creationId xmlns:p14="http://schemas.microsoft.com/office/powerpoint/2010/main" val="2516556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L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2 switc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L2 wif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L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L3 clou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L7-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12494</TotalTime>
  <Words>956</Words>
  <Application>Microsoft Macintosh PowerPoint</Application>
  <PresentationFormat>画面に合わせる (4:3)</PresentationFormat>
  <Paragraphs>477</Paragraphs>
  <Slides>16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10</vt:i4>
      </vt:variant>
      <vt:variant>
        <vt:lpstr>スライド タイトル</vt:lpstr>
      </vt:variant>
      <vt:variant>
        <vt:i4>16</vt:i4>
      </vt:variant>
    </vt:vector>
  </HeadingPairs>
  <TitlesOfParts>
    <vt:vector size="26" baseType="lpstr">
      <vt:lpstr>blank</vt:lpstr>
      <vt:lpstr>L1</vt:lpstr>
      <vt:lpstr>L2 switch</vt:lpstr>
      <vt:lpstr>L2 wifi</vt:lpstr>
      <vt:lpstr>L3</vt:lpstr>
      <vt:lpstr>L3 cloud</vt:lpstr>
      <vt:lpstr>L7-4</vt:lpstr>
      <vt:lpstr>デザインの設定</vt:lpstr>
      <vt:lpstr>1_デザインの設定</vt:lpstr>
      <vt:lpstr>L7</vt:lpstr>
      <vt:lpstr>ShowNet Icons</vt:lpstr>
      <vt:lpstr>before you begin</vt:lpstr>
      <vt:lpstr>legend</vt:lpstr>
      <vt:lpstr>PowerPoint プレゼンテーション</vt:lpstr>
      <vt:lpstr>diagram example #1</vt:lpstr>
      <vt:lpstr>PowerPoint プレゼンテーション</vt:lpstr>
      <vt:lpstr>PowerPoint プレゼンテーション</vt:lpstr>
      <vt:lpstr>diagram example #2</vt:lpstr>
      <vt:lpstr>PowerPoint プレゼンテーション</vt:lpstr>
      <vt:lpstr>PowerPoint プレゼンテーション</vt:lpstr>
      <vt:lpstr>diagram example #3</vt:lpstr>
      <vt:lpstr>PowerPoint プレゼンテーション</vt:lpstr>
      <vt:lpstr>PowerPoint プレゼンテーション</vt:lpstr>
      <vt:lpstr>working environment</vt:lpstr>
      <vt:lpstr>all materials and objects </vt:lpstr>
      <vt:lpstr>INTEROP TOKYO NOC TEAM http://interop.jp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Hiroki Kawaguchi</dc:creator>
  <cp:lastModifiedBy>河口 大樹</cp:lastModifiedBy>
  <cp:revision>469</cp:revision>
  <cp:lastPrinted>2013-12-13T07:12:55Z</cp:lastPrinted>
  <dcterms:created xsi:type="dcterms:W3CDTF">2013-05-28T05:37:12Z</dcterms:created>
  <dcterms:modified xsi:type="dcterms:W3CDTF">2014-06-09T10:39:11Z</dcterms:modified>
</cp:coreProperties>
</file>